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9"/>
  </p:notesMasterIdLst>
  <p:sldIdLst>
    <p:sldId id="257" r:id="rId2"/>
    <p:sldId id="263" r:id="rId3"/>
    <p:sldId id="258" r:id="rId4"/>
    <p:sldId id="259" r:id="rId5"/>
    <p:sldId id="262" r:id="rId6"/>
    <p:sldId id="260" r:id="rId7"/>
    <p:sldId id="261" r:id="rId8"/>
  </p:sldIdLst>
  <p:sldSz cx="24384000" cy="13716000"/>
  <p:notesSz cx="6858000" cy="9144000"/>
  <p:embeddedFontLst>
    <p:embeddedFont>
      <p:font typeface="Helvetica Neue" panose="020B0604020202020204" charset="0"/>
      <p:regular r:id="rId10"/>
      <p:bold r:id="rId11"/>
      <p:italic r:id="rId12"/>
      <p:boldItalic r:id="rId13"/>
    </p:embeddedFont>
    <p:embeddedFont>
      <p:font typeface="Proxima Nova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5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1">
  <p:cSld name="Title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Google Shape;12;p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 cop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29206" y="93077"/>
            <a:ext cx="24125590" cy="13529846"/>
          </a:xfrm>
          <a:prstGeom prst="rect">
            <a:avLst/>
          </a:prstGeom>
          <a:noFill/>
          <a:ln w="1905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Google Shape;15;p3" descr="VerticalRe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469459" y="6461"/>
            <a:ext cx="4955472" cy="504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727" y="11865995"/>
            <a:ext cx="5763350" cy="186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873" y="654638"/>
            <a:ext cx="3175573" cy="63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2">
  <p:cSld name="Title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3382265" y="52053"/>
            <a:ext cx="17619469" cy="136372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>
              <a:alpha val="26274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1 copy">
  <p:cSld name="Title1 cop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EA5B2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34" name="Google Shape;34;p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 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EA5B2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3382265" y="52053"/>
            <a:ext cx="17619469" cy="136372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>
              <a:alpha val="26274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ighlights">
  <p:cSld name="Highligh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1206500" y="3868204"/>
            <a:ext cx="21971000" cy="597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Helvetica Neue"/>
              <a:buNone/>
              <a:defRPr sz="20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1207689" y="9271925"/>
            <a:ext cx="2196862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 copy 1">
  <p:cSld name="Title 3 copy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129206" y="93077"/>
            <a:ext cx="24125590" cy="13529846"/>
          </a:xfrm>
          <a:prstGeom prst="rect">
            <a:avLst/>
          </a:prstGeom>
          <a:noFill/>
          <a:ln w="1905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-74911" y="-21394"/>
            <a:ext cx="6834142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10" descr="VerticalRe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" name="Google Shape;8;p1" descr="VerticalReDI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 idx="4294967295"/>
          </p:nvPr>
        </p:nvSpPr>
        <p:spPr>
          <a:xfrm>
            <a:off x="775252" y="11414628"/>
            <a:ext cx="21971000" cy="136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buClr>
                <a:schemeClr val="lt1"/>
              </a:buClr>
              <a:buSzPts val="10350"/>
            </a:pPr>
            <a:r>
              <a:rPr lang="en-GB" sz="8800" dirty="0"/>
              <a:t>Data Science in 5mins.</a:t>
            </a:r>
            <a:br>
              <a:rPr lang="de-DE" sz="800" dirty="0"/>
            </a:b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4294967295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2"/>
              <a:buFont typeface="Avenir"/>
              <a:buNone/>
            </a:pPr>
            <a:r>
              <a:rPr lang="en-US" sz="80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Science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4294967295"/>
          </p:nvPr>
        </p:nvSpPr>
        <p:spPr>
          <a:xfrm>
            <a:off x="775252" y="12951909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9"/>
              <a:buFont typeface="Avenir"/>
              <a:buNone/>
            </a:pPr>
            <a:r>
              <a:rPr lang="en-US" sz="330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Presenter: Udeme Billy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3" descr="Handshake.png"/>
          <p:cNvPicPr preferRelativeResize="0"/>
          <p:nvPr/>
        </p:nvPicPr>
        <p:blipFill rotWithShape="1">
          <a:blip r:embed="rId3">
            <a:alphaModFix/>
          </a:blip>
          <a:srcRect l="1501" t="2595" r="1502" b="2767"/>
          <a:stretch/>
        </p:blipFill>
        <p:spPr>
          <a:xfrm>
            <a:off x="22077144" y="11584881"/>
            <a:ext cx="2115721" cy="2191545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18449" y="0"/>
                </a:moveTo>
                <a:cubicBezTo>
                  <a:pt x="18417" y="0"/>
                  <a:pt x="18198" y="716"/>
                  <a:pt x="18198" y="821"/>
                </a:cubicBezTo>
                <a:cubicBezTo>
                  <a:pt x="18198" y="927"/>
                  <a:pt x="18283" y="857"/>
                  <a:pt x="18319" y="720"/>
                </a:cubicBezTo>
                <a:cubicBezTo>
                  <a:pt x="18501" y="46"/>
                  <a:pt x="18507" y="0"/>
                  <a:pt x="18449" y="0"/>
                </a:cubicBezTo>
                <a:close/>
                <a:moveTo>
                  <a:pt x="18044" y="156"/>
                </a:moveTo>
                <a:cubicBezTo>
                  <a:pt x="18005" y="156"/>
                  <a:pt x="17986" y="255"/>
                  <a:pt x="17931" y="720"/>
                </a:cubicBezTo>
                <a:cubicBezTo>
                  <a:pt x="17914" y="867"/>
                  <a:pt x="17920" y="947"/>
                  <a:pt x="17947" y="947"/>
                </a:cubicBezTo>
                <a:cubicBezTo>
                  <a:pt x="17997" y="947"/>
                  <a:pt x="18020" y="833"/>
                  <a:pt x="18056" y="446"/>
                </a:cubicBezTo>
                <a:cubicBezTo>
                  <a:pt x="18073" y="266"/>
                  <a:pt x="18070" y="156"/>
                  <a:pt x="18044" y="156"/>
                </a:cubicBezTo>
                <a:close/>
                <a:moveTo>
                  <a:pt x="15498" y="403"/>
                </a:moveTo>
                <a:cubicBezTo>
                  <a:pt x="14482" y="327"/>
                  <a:pt x="13448" y="826"/>
                  <a:pt x="13183" y="1580"/>
                </a:cubicBezTo>
                <a:cubicBezTo>
                  <a:pt x="13156" y="1656"/>
                  <a:pt x="13116" y="1895"/>
                  <a:pt x="13094" y="2112"/>
                </a:cubicBezTo>
                <a:cubicBezTo>
                  <a:pt x="13049" y="2540"/>
                  <a:pt x="12963" y="2911"/>
                  <a:pt x="12867" y="3090"/>
                </a:cubicBezTo>
                <a:cubicBezTo>
                  <a:pt x="12753" y="3304"/>
                  <a:pt x="12508" y="3523"/>
                  <a:pt x="12231" y="3657"/>
                </a:cubicBezTo>
                <a:cubicBezTo>
                  <a:pt x="11884" y="3827"/>
                  <a:pt x="11734" y="4019"/>
                  <a:pt x="11734" y="4299"/>
                </a:cubicBezTo>
                <a:cubicBezTo>
                  <a:pt x="11734" y="4530"/>
                  <a:pt x="11849" y="4704"/>
                  <a:pt x="12065" y="4796"/>
                </a:cubicBezTo>
                <a:cubicBezTo>
                  <a:pt x="12422" y="4947"/>
                  <a:pt x="12414" y="4941"/>
                  <a:pt x="12462" y="5214"/>
                </a:cubicBezTo>
                <a:cubicBezTo>
                  <a:pt x="12511" y="5495"/>
                  <a:pt x="12611" y="5721"/>
                  <a:pt x="12729" y="5824"/>
                </a:cubicBezTo>
                <a:cubicBezTo>
                  <a:pt x="12831" y="5914"/>
                  <a:pt x="13083" y="5998"/>
                  <a:pt x="13256" y="6000"/>
                </a:cubicBezTo>
                <a:cubicBezTo>
                  <a:pt x="13374" y="6002"/>
                  <a:pt x="13662" y="6147"/>
                  <a:pt x="13887" y="6321"/>
                </a:cubicBezTo>
                <a:cubicBezTo>
                  <a:pt x="13906" y="6336"/>
                  <a:pt x="13783" y="6446"/>
                  <a:pt x="13616" y="6568"/>
                </a:cubicBezTo>
                <a:cubicBezTo>
                  <a:pt x="13230" y="6848"/>
                  <a:pt x="12883" y="7203"/>
                  <a:pt x="12219" y="7995"/>
                </a:cubicBezTo>
                <a:cubicBezTo>
                  <a:pt x="11161" y="9258"/>
                  <a:pt x="10495" y="9831"/>
                  <a:pt x="9742" y="10127"/>
                </a:cubicBezTo>
                <a:cubicBezTo>
                  <a:pt x="9447" y="10243"/>
                  <a:pt x="8891" y="10364"/>
                  <a:pt x="8851" y="10319"/>
                </a:cubicBezTo>
                <a:cubicBezTo>
                  <a:pt x="8836" y="10302"/>
                  <a:pt x="8772" y="10144"/>
                  <a:pt x="8710" y="9971"/>
                </a:cubicBezTo>
                <a:cubicBezTo>
                  <a:pt x="8296" y="8817"/>
                  <a:pt x="7504" y="8023"/>
                  <a:pt x="6342" y="7600"/>
                </a:cubicBezTo>
                <a:lnTo>
                  <a:pt x="6095" y="7510"/>
                </a:lnTo>
                <a:lnTo>
                  <a:pt x="6095" y="7338"/>
                </a:lnTo>
                <a:lnTo>
                  <a:pt x="6095" y="7170"/>
                </a:lnTo>
                <a:lnTo>
                  <a:pt x="6350" y="7104"/>
                </a:lnTo>
                <a:cubicBezTo>
                  <a:pt x="6894" y="6962"/>
                  <a:pt x="7190" y="6709"/>
                  <a:pt x="7305" y="6298"/>
                </a:cubicBezTo>
                <a:cubicBezTo>
                  <a:pt x="7370" y="6066"/>
                  <a:pt x="7333" y="5836"/>
                  <a:pt x="7078" y="4940"/>
                </a:cubicBezTo>
                <a:cubicBezTo>
                  <a:pt x="6892" y="4287"/>
                  <a:pt x="6859" y="4128"/>
                  <a:pt x="6900" y="4080"/>
                </a:cubicBezTo>
                <a:cubicBezTo>
                  <a:pt x="6942" y="4032"/>
                  <a:pt x="6935" y="4008"/>
                  <a:pt x="6864" y="3955"/>
                </a:cubicBezTo>
                <a:cubicBezTo>
                  <a:pt x="6742" y="3863"/>
                  <a:pt x="6659" y="3576"/>
                  <a:pt x="6730" y="3493"/>
                </a:cubicBezTo>
                <a:cubicBezTo>
                  <a:pt x="6775" y="3441"/>
                  <a:pt x="6767" y="3415"/>
                  <a:pt x="6682" y="3325"/>
                </a:cubicBezTo>
                <a:cubicBezTo>
                  <a:pt x="6610" y="3249"/>
                  <a:pt x="6542" y="3075"/>
                  <a:pt x="6451" y="2734"/>
                </a:cubicBezTo>
                <a:cubicBezTo>
                  <a:pt x="6380" y="2468"/>
                  <a:pt x="6321" y="2237"/>
                  <a:pt x="6321" y="2218"/>
                </a:cubicBezTo>
                <a:cubicBezTo>
                  <a:pt x="6321" y="2199"/>
                  <a:pt x="6578" y="2017"/>
                  <a:pt x="6892" y="1815"/>
                </a:cubicBezTo>
                <a:cubicBezTo>
                  <a:pt x="7416" y="1479"/>
                  <a:pt x="7537" y="1381"/>
                  <a:pt x="7422" y="1381"/>
                </a:cubicBezTo>
                <a:cubicBezTo>
                  <a:pt x="7399" y="1381"/>
                  <a:pt x="7129" y="1543"/>
                  <a:pt x="6823" y="1741"/>
                </a:cubicBezTo>
                <a:lnTo>
                  <a:pt x="6265" y="2104"/>
                </a:lnTo>
                <a:lnTo>
                  <a:pt x="5990" y="1960"/>
                </a:lnTo>
                <a:cubicBezTo>
                  <a:pt x="5837" y="1880"/>
                  <a:pt x="5597" y="1789"/>
                  <a:pt x="5455" y="1760"/>
                </a:cubicBezTo>
                <a:cubicBezTo>
                  <a:pt x="5314" y="1731"/>
                  <a:pt x="5079" y="1668"/>
                  <a:pt x="4933" y="1619"/>
                </a:cubicBezTo>
                <a:cubicBezTo>
                  <a:pt x="4711" y="1546"/>
                  <a:pt x="4599" y="1533"/>
                  <a:pt x="4257" y="1545"/>
                </a:cubicBezTo>
                <a:cubicBezTo>
                  <a:pt x="3902" y="1558"/>
                  <a:pt x="3813" y="1577"/>
                  <a:pt x="3573" y="1686"/>
                </a:cubicBezTo>
                <a:cubicBezTo>
                  <a:pt x="2875" y="2003"/>
                  <a:pt x="2490" y="2635"/>
                  <a:pt x="2533" y="3391"/>
                </a:cubicBezTo>
                <a:cubicBezTo>
                  <a:pt x="2543" y="3585"/>
                  <a:pt x="2585" y="3804"/>
                  <a:pt x="2626" y="3900"/>
                </a:cubicBezTo>
                <a:lnTo>
                  <a:pt x="2695" y="4068"/>
                </a:lnTo>
                <a:lnTo>
                  <a:pt x="2836" y="3986"/>
                </a:lnTo>
                <a:lnTo>
                  <a:pt x="2974" y="3904"/>
                </a:lnTo>
                <a:lnTo>
                  <a:pt x="3018" y="4013"/>
                </a:lnTo>
                <a:cubicBezTo>
                  <a:pt x="3043" y="4075"/>
                  <a:pt x="3084" y="4177"/>
                  <a:pt x="3111" y="4240"/>
                </a:cubicBezTo>
                <a:cubicBezTo>
                  <a:pt x="3153" y="4337"/>
                  <a:pt x="3148" y="4378"/>
                  <a:pt x="3083" y="4498"/>
                </a:cubicBezTo>
                <a:cubicBezTo>
                  <a:pt x="2928" y="4786"/>
                  <a:pt x="3067" y="5144"/>
                  <a:pt x="3379" y="5265"/>
                </a:cubicBezTo>
                <a:cubicBezTo>
                  <a:pt x="3522" y="5320"/>
                  <a:pt x="3546" y="5348"/>
                  <a:pt x="3549" y="5461"/>
                </a:cubicBezTo>
                <a:cubicBezTo>
                  <a:pt x="3550" y="5531"/>
                  <a:pt x="3592" y="6040"/>
                  <a:pt x="3642" y="6591"/>
                </a:cubicBezTo>
                <a:cubicBezTo>
                  <a:pt x="3722" y="7480"/>
                  <a:pt x="3721" y="7594"/>
                  <a:pt x="3666" y="7612"/>
                </a:cubicBezTo>
                <a:cubicBezTo>
                  <a:pt x="3420" y="7691"/>
                  <a:pt x="2906" y="7927"/>
                  <a:pt x="2634" y="8085"/>
                </a:cubicBezTo>
                <a:cubicBezTo>
                  <a:pt x="1956" y="8480"/>
                  <a:pt x="1426" y="9004"/>
                  <a:pt x="1140" y="9568"/>
                </a:cubicBezTo>
                <a:cubicBezTo>
                  <a:pt x="884" y="10073"/>
                  <a:pt x="830" y="10316"/>
                  <a:pt x="832" y="10956"/>
                </a:cubicBezTo>
                <a:cubicBezTo>
                  <a:pt x="834" y="11440"/>
                  <a:pt x="850" y="11556"/>
                  <a:pt x="946" y="11860"/>
                </a:cubicBezTo>
                <a:cubicBezTo>
                  <a:pt x="1169" y="12568"/>
                  <a:pt x="1555" y="13118"/>
                  <a:pt x="2091" y="13491"/>
                </a:cubicBezTo>
                <a:lnTo>
                  <a:pt x="2209" y="13573"/>
                </a:lnTo>
                <a:lnTo>
                  <a:pt x="2298" y="14903"/>
                </a:lnTo>
                <a:cubicBezTo>
                  <a:pt x="2371" y="16007"/>
                  <a:pt x="2399" y="16244"/>
                  <a:pt x="2452" y="16272"/>
                </a:cubicBezTo>
                <a:cubicBezTo>
                  <a:pt x="2495" y="16296"/>
                  <a:pt x="2522" y="16396"/>
                  <a:pt x="2541" y="16593"/>
                </a:cubicBezTo>
                <a:cubicBezTo>
                  <a:pt x="2563" y="16825"/>
                  <a:pt x="2533" y="18794"/>
                  <a:pt x="2472" y="21103"/>
                </a:cubicBezTo>
                <a:lnTo>
                  <a:pt x="2464" y="21455"/>
                </a:lnTo>
                <a:lnTo>
                  <a:pt x="2585" y="21490"/>
                </a:lnTo>
                <a:cubicBezTo>
                  <a:pt x="2653" y="21510"/>
                  <a:pt x="3233" y="21538"/>
                  <a:pt x="3872" y="21553"/>
                </a:cubicBezTo>
                <a:cubicBezTo>
                  <a:pt x="4512" y="21568"/>
                  <a:pt x="5050" y="21573"/>
                  <a:pt x="5067" y="21561"/>
                </a:cubicBezTo>
                <a:cubicBezTo>
                  <a:pt x="5157" y="21496"/>
                  <a:pt x="5377" y="19673"/>
                  <a:pt x="5411" y="18705"/>
                </a:cubicBezTo>
                <a:cubicBezTo>
                  <a:pt x="5425" y="18297"/>
                  <a:pt x="5451" y="17955"/>
                  <a:pt x="5471" y="17943"/>
                </a:cubicBezTo>
                <a:cubicBezTo>
                  <a:pt x="5492" y="17930"/>
                  <a:pt x="5528" y="17939"/>
                  <a:pt x="5552" y="17962"/>
                </a:cubicBezTo>
                <a:cubicBezTo>
                  <a:pt x="5653" y="18060"/>
                  <a:pt x="5425" y="20576"/>
                  <a:pt x="5233" y="21490"/>
                </a:cubicBezTo>
                <a:lnTo>
                  <a:pt x="5212" y="21600"/>
                </a:lnTo>
                <a:lnTo>
                  <a:pt x="5876" y="21600"/>
                </a:lnTo>
                <a:cubicBezTo>
                  <a:pt x="6243" y="21600"/>
                  <a:pt x="6565" y="21585"/>
                  <a:pt x="6589" y="21569"/>
                </a:cubicBezTo>
                <a:cubicBezTo>
                  <a:pt x="6669" y="21514"/>
                  <a:pt x="7231" y="18825"/>
                  <a:pt x="7342" y="17966"/>
                </a:cubicBezTo>
                <a:cubicBezTo>
                  <a:pt x="7412" y="17416"/>
                  <a:pt x="7410" y="17415"/>
                  <a:pt x="7710" y="17415"/>
                </a:cubicBezTo>
                <a:cubicBezTo>
                  <a:pt x="7931" y="17415"/>
                  <a:pt x="7975" y="17403"/>
                  <a:pt x="8070" y="17305"/>
                </a:cubicBezTo>
                <a:lnTo>
                  <a:pt x="8179" y="17192"/>
                </a:lnTo>
                <a:lnTo>
                  <a:pt x="8625" y="17262"/>
                </a:lnTo>
                <a:cubicBezTo>
                  <a:pt x="9223" y="17353"/>
                  <a:pt x="9351" y="17351"/>
                  <a:pt x="9438" y="17258"/>
                </a:cubicBezTo>
                <a:cubicBezTo>
                  <a:pt x="9489" y="17204"/>
                  <a:pt x="9555" y="16916"/>
                  <a:pt x="9669" y="16241"/>
                </a:cubicBezTo>
                <a:cubicBezTo>
                  <a:pt x="9757" y="15724"/>
                  <a:pt x="9831" y="15259"/>
                  <a:pt x="9831" y="15204"/>
                </a:cubicBezTo>
                <a:cubicBezTo>
                  <a:pt x="9831" y="15065"/>
                  <a:pt x="9782" y="15008"/>
                  <a:pt x="9621" y="14954"/>
                </a:cubicBezTo>
                <a:cubicBezTo>
                  <a:pt x="9543" y="14928"/>
                  <a:pt x="9476" y="14893"/>
                  <a:pt x="9471" y="14876"/>
                </a:cubicBezTo>
                <a:cubicBezTo>
                  <a:pt x="9466" y="14859"/>
                  <a:pt x="9600" y="14737"/>
                  <a:pt x="9770" y="14606"/>
                </a:cubicBezTo>
                <a:lnTo>
                  <a:pt x="10082" y="14367"/>
                </a:lnTo>
                <a:lnTo>
                  <a:pt x="10471" y="14493"/>
                </a:lnTo>
                <a:cubicBezTo>
                  <a:pt x="10684" y="14561"/>
                  <a:pt x="10867" y="14610"/>
                  <a:pt x="10879" y="14598"/>
                </a:cubicBezTo>
                <a:cubicBezTo>
                  <a:pt x="10891" y="14587"/>
                  <a:pt x="10948" y="14409"/>
                  <a:pt x="11009" y="14207"/>
                </a:cubicBezTo>
                <a:lnTo>
                  <a:pt x="11122" y="13839"/>
                </a:lnTo>
                <a:lnTo>
                  <a:pt x="11365" y="13757"/>
                </a:lnTo>
                <a:lnTo>
                  <a:pt x="11608" y="13671"/>
                </a:lnTo>
                <a:lnTo>
                  <a:pt x="11912" y="13749"/>
                </a:lnTo>
                <a:cubicBezTo>
                  <a:pt x="12080" y="13791"/>
                  <a:pt x="12431" y="13856"/>
                  <a:pt x="12689" y="13894"/>
                </a:cubicBezTo>
                <a:cubicBezTo>
                  <a:pt x="13103" y="13955"/>
                  <a:pt x="13158" y="13971"/>
                  <a:pt x="13158" y="14039"/>
                </a:cubicBezTo>
                <a:cubicBezTo>
                  <a:pt x="13158" y="14127"/>
                  <a:pt x="13057" y="14133"/>
                  <a:pt x="12515" y="14078"/>
                </a:cubicBezTo>
                <a:lnTo>
                  <a:pt x="12199" y="14047"/>
                </a:lnTo>
                <a:lnTo>
                  <a:pt x="12199" y="14148"/>
                </a:lnTo>
                <a:cubicBezTo>
                  <a:pt x="12199" y="14204"/>
                  <a:pt x="12214" y="14261"/>
                  <a:pt x="12235" y="14274"/>
                </a:cubicBezTo>
                <a:cubicBezTo>
                  <a:pt x="12257" y="14286"/>
                  <a:pt x="12453" y="14319"/>
                  <a:pt x="12669" y="14348"/>
                </a:cubicBezTo>
                <a:cubicBezTo>
                  <a:pt x="12884" y="14377"/>
                  <a:pt x="13078" y="14418"/>
                  <a:pt x="13098" y="14438"/>
                </a:cubicBezTo>
                <a:cubicBezTo>
                  <a:pt x="13119" y="14458"/>
                  <a:pt x="13109" y="14670"/>
                  <a:pt x="13073" y="14946"/>
                </a:cubicBezTo>
                <a:cubicBezTo>
                  <a:pt x="13024" y="15329"/>
                  <a:pt x="13018" y="15524"/>
                  <a:pt x="13053" y="15956"/>
                </a:cubicBezTo>
                <a:cubicBezTo>
                  <a:pt x="13077" y="16250"/>
                  <a:pt x="13098" y="16810"/>
                  <a:pt x="13098" y="17199"/>
                </a:cubicBezTo>
                <a:cubicBezTo>
                  <a:pt x="13098" y="18701"/>
                  <a:pt x="13269" y="21030"/>
                  <a:pt x="13389" y="21146"/>
                </a:cubicBezTo>
                <a:cubicBezTo>
                  <a:pt x="13399" y="21156"/>
                  <a:pt x="13734" y="21175"/>
                  <a:pt x="14134" y="21189"/>
                </a:cubicBezTo>
                <a:lnTo>
                  <a:pt x="14863" y="21217"/>
                </a:lnTo>
                <a:lnTo>
                  <a:pt x="14838" y="20986"/>
                </a:lnTo>
                <a:cubicBezTo>
                  <a:pt x="14779" y="20383"/>
                  <a:pt x="14726" y="18426"/>
                  <a:pt x="14757" y="18044"/>
                </a:cubicBezTo>
                <a:cubicBezTo>
                  <a:pt x="14822" y="17258"/>
                  <a:pt x="14873" y="17598"/>
                  <a:pt x="14899" y="19003"/>
                </a:cubicBezTo>
                <a:cubicBezTo>
                  <a:pt x="14924" y="20356"/>
                  <a:pt x="14960" y="21081"/>
                  <a:pt x="15012" y="21162"/>
                </a:cubicBezTo>
                <a:cubicBezTo>
                  <a:pt x="15043" y="21210"/>
                  <a:pt x="17711" y="21298"/>
                  <a:pt x="17753" y="21252"/>
                </a:cubicBezTo>
                <a:cubicBezTo>
                  <a:pt x="17786" y="21215"/>
                  <a:pt x="18037" y="17578"/>
                  <a:pt x="18085" y="16429"/>
                </a:cubicBezTo>
                <a:cubicBezTo>
                  <a:pt x="18106" y="15918"/>
                  <a:pt x="18133" y="14837"/>
                  <a:pt x="18141" y="14027"/>
                </a:cubicBezTo>
                <a:cubicBezTo>
                  <a:pt x="18151" y="13125"/>
                  <a:pt x="18172" y="12525"/>
                  <a:pt x="18198" y="12478"/>
                </a:cubicBezTo>
                <a:cubicBezTo>
                  <a:pt x="18221" y="12436"/>
                  <a:pt x="18344" y="12264"/>
                  <a:pt x="18469" y="12095"/>
                </a:cubicBezTo>
                <a:cubicBezTo>
                  <a:pt x="19103" y="11240"/>
                  <a:pt x="19414" y="10244"/>
                  <a:pt x="19372" y="9200"/>
                </a:cubicBezTo>
                <a:cubicBezTo>
                  <a:pt x="19339" y="8394"/>
                  <a:pt x="19149" y="7811"/>
                  <a:pt x="18720" y="7182"/>
                </a:cubicBezTo>
                <a:cubicBezTo>
                  <a:pt x="18497" y="6855"/>
                  <a:pt x="18395" y="6784"/>
                  <a:pt x="18291" y="6884"/>
                </a:cubicBezTo>
                <a:cubicBezTo>
                  <a:pt x="18235" y="6939"/>
                  <a:pt x="18252" y="6980"/>
                  <a:pt x="18473" y="7311"/>
                </a:cubicBezTo>
                <a:cubicBezTo>
                  <a:pt x="18609" y="7513"/>
                  <a:pt x="18770" y="7792"/>
                  <a:pt x="18830" y="7929"/>
                </a:cubicBezTo>
                <a:cubicBezTo>
                  <a:pt x="19298" y="9007"/>
                  <a:pt x="19185" y="10361"/>
                  <a:pt x="18538" y="11481"/>
                </a:cubicBezTo>
                <a:cubicBezTo>
                  <a:pt x="18385" y="11746"/>
                  <a:pt x="18340" y="11791"/>
                  <a:pt x="18299" y="11727"/>
                </a:cubicBezTo>
                <a:cubicBezTo>
                  <a:pt x="18285" y="11705"/>
                  <a:pt x="18369" y="11503"/>
                  <a:pt x="18481" y="11281"/>
                </a:cubicBezTo>
                <a:cubicBezTo>
                  <a:pt x="18869" y="10516"/>
                  <a:pt x="19031" y="9699"/>
                  <a:pt x="18943" y="8969"/>
                </a:cubicBezTo>
                <a:cubicBezTo>
                  <a:pt x="18808" y="7860"/>
                  <a:pt x="18259" y="7053"/>
                  <a:pt x="17312" y="6575"/>
                </a:cubicBezTo>
                <a:cubicBezTo>
                  <a:pt x="17194" y="6516"/>
                  <a:pt x="17109" y="6450"/>
                  <a:pt x="17121" y="6431"/>
                </a:cubicBezTo>
                <a:cubicBezTo>
                  <a:pt x="17134" y="6411"/>
                  <a:pt x="17220" y="6396"/>
                  <a:pt x="17316" y="6396"/>
                </a:cubicBezTo>
                <a:cubicBezTo>
                  <a:pt x="17807" y="6396"/>
                  <a:pt x="18705" y="6038"/>
                  <a:pt x="19117" y="5676"/>
                </a:cubicBezTo>
                <a:cubicBezTo>
                  <a:pt x="19465" y="5370"/>
                  <a:pt x="19607" y="5087"/>
                  <a:pt x="19607" y="4698"/>
                </a:cubicBezTo>
                <a:cubicBezTo>
                  <a:pt x="19607" y="4445"/>
                  <a:pt x="19590" y="4376"/>
                  <a:pt x="19493" y="4217"/>
                </a:cubicBezTo>
                <a:cubicBezTo>
                  <a:pt x="19348" y="3978"/>
                  <a:pt x="19141" y="3784"/>
                  <a:pt x="18846" y="3610"/>
                </a:cubicBezTo>
                <a:lnTo>
                  <a:pt x="18611" y="3474"/>
                </a:lnTo>
                <a:lnTo>
                  <a:pt x="18635" y="3282"/>
                </a:lnTo>
                <a:cubicBezTo>
                  <a:pt x="18669" y="3007"/>
                  <a:pt x="18581" y="2865"/>
                  <a:pt x="18291" y="2730"/>
                </a:cubicBezTo>
                <a:cubicBezTo>
                  <a:pt x="18073" y="2629"/>
                  <a:pt x="18053" y="2614"/>
                  <a:pt x="18032" y="2460"/>
                </a:cubicBezTo>
                <a:cubicBezTo>
                  <a:pt x="18006" y="2274"/>
                  <a:pt x="17949" y="2192"/>
                  <a:pt x="17781" y="2108"/>
                </a:cubicBezTo>
                <a:cubicBezTo>
                  <a:pt x="17699" y="2067"/>
                  <a:pt x="17629" y="1969"/>
                  <a:pt x="17546" y="1792"/>
                </a:cubicBezTo>
                <a:cubicBezTo>
                  <a:pt x="17222" y="1092"/>
                  <a:pt x="16689" y="662"/>
                  <a:pt x="15927" y="473"/>
                </a:cubicBezTo>
                <a:cubicBezTo>
                  <a:pt x="15785" y="438"/>
                  <a:pt x="15643" y="414"/>
                  <a:pt x="15498" y="403"/>
                </a:cubicBezTo>
                <a:close/>
                <a:moveTo>
                  <a:pt x="8305" y="587"/>
                </a:moveTo>
                <a:cubicBezTo>
                  <a:pt x="8295" y="603"/>
                  <a:pt x="8298" y="685"/>
                  <a:pt x="8317" y="771"/>
                </a:cubicBezTo>
                <a:cubicBezTo>
                  <a:pt x="8336" y="856"/>
                  <a:pt x="8363" y="994"/>
                  <a:pt x="8378" y="1076"/>
                </a:cubicBezTo>
                <a:cubicBezTo>
                  <a:pt x="8392" y="1157"/>
                  <a:pt x="8425" y="1224"/>
                  <a:pt x="8447" y="1224"/>
                </a:cubicBezTo>
                <a:cubicBezTo>
                  <a:pt x="8495" y="1224"/>
                  <a:pt x="8491" y="1133"/>
                  <a:pt x="8443" y="931"/>
                </a:cubicBezTo>
                <a:cubicBezTo>
                  <a:pt x="8422" y="845"/>
                  <a:pt x="8416" y="760"/>
                  <a:pt x="8426" y="743"/>
                </a:cubicBezTo>
                <a:cubicBezTo>
                  <a:pt x="8437" y="726"/>
                  <a:pt x="8537" y="747"/>
                  <a:pt x="8649" y="790"/>
                </a:cubicBezTo>
                <a:cubicBezTo>
                  <a:pt x="8875" y="876"/>
                  <a:pt x="8932" y="885"/>
                  <a:pt x="8932" y="833"/>
                </a:cubicBezTo>
                <a:cubicBezTo>
                  <a:pt x="8932" y="787"/>
                  <a:pt x="8329" y="550"/>
                  <a:pt x="8305" y="587"/>
                </a:cubicBezTo>
                <a:close/>
                <a:moveTo>
                  <a:pt x="9212" y="712"/>
                </a:moveTo>
                <a:cubicBezTo>
                  <a:pt x="9156" y="712"/>
                  <a:pt x="9171" y="809"/>
                  <a:pt x="9256" y="1001"/>
                </a:cubicBezTo>
                <a:cubicBezTo>
                  <a:pt x="9300" y="1100"/>
                  <a:pt x="9324" y="1190"/>
                  <a:pt x="9305" y="1201"/>
                </a:cubicBezTo>
                <a:cubicBezTo>
                  <a:pt x="9286" y="1212"/>
                  <a:pt x="9164" y="1202"/>
                  <a:pt x="9038" y="1177"/>
                </a:cubicBezTo>
                <a:cubicBezTo>
                  <a:pt x="8911" y="1153"/>
                  <a:pt x="8797" y="1144"/>
                  <a:pt x="8783" y="1158"/>
                </a:cubicBezTo>
                <a:cubicBezTo>
                  <a:pt x="8740" y="1199"/>
                  <a:pt x="8773" y="1213"/>
                  <a:pt x="9074" y="1275"/>
                </a:cubicBezTo>
                <a:cubicBezTo>
                  <a:pt x="9436" y="1350"/>
                  <a:pt x="9463" y="1354"/>
                  <a:pt x="9463" y="1295"/>
                </a:cubicBezTo>
                <a:cubicBezTo>
                  <a:pt x="9463" y="1211"/>
                  <a:pt x="9248" y="712"/>
                  <a:pt x="9212" y="712"/>
                </a:cubicBezTo>
                <a:close/>
                <a:moveTo>
                  <a:pt x="11531" y="1541"/>
                </a:moveTo>
                <a:cubicBezTo>
                  <a:pt x="11319" y="1541"/>
                  <a:pt x="11219" y="1627"/>
                  <a:pt x="11219" y="1811"/>
                </a:cubicBezTo>
                <a:cubicBezTo>
                  <a:pt x="11220" y="1972"/>
                  <a:pt x="11245" y="2021"/>
                  <a:pt x="11361" y="2085"/>
                </a:cubicBezTo>
                <a:cubicBezTo>
                  <a:pt x="11467" y="2143"/>
                  <a:pt x="11570" y="2145"/>
                  <a:pt x="11681" y="2089"/>
                </a:cubicBezTo>
                <a:cubicBezTo>
                  <a:pt x="11803" y="2027"/>
                  <a:pt x="11830" y="1976"/>
                  <a:pt x="11831" y="1819"/>
                </a:cubicBezTo>
                <a:cubicBezTo>
                  <a:pt x="11832" y="1631"/>
                  <a:pt x="11732" y="1541"/>
                  <a:pt x="11531" y="1541"/>
                </a:cubicBezTo>
                <a:close/>
                <a:moveTo>
                  <a:pt x="20647" y="1541"/>
                </a:moveTo>
                <a:cubicBezTo>
                  <a:pt x="20445" y="1541"/>
                  <a:pt x="20283" y="1552"/>
                  <a:pt x="20283" y="1565"/>
                </a:cubicBezTo>
                <a:cubicBezTo>
                  <a:pt x="20283" y="1577"/>
                  <a:pt x="20366" y="1708"/>
                  <a:pt x="20473" y="1858"/>
                </a:cubicBezTo>
                <a:cubicBezTo>
                  <a:pt x="20580" y="2008"/>
                  <a:pt x="20685" y="2132"/>
                  <a:pt x="20708" y="2132"/>
                </a:cubicBezTo>
                <a:cubicBezTo>
                  <a:pt x="20750" y="2131"/>
                  <a:pt x="21015" y="1655"/>
                  <a:pt x="21015" y="1580"/>
                </a:cubicBezTo>
                <a:cubicBezTo>
                  <a:pt x="21015" y="1555"/>
                  <a:pt x="20875" y="1541"/>
                  <a:pt x="20647" y="1541"/>
                </a:cubicBezTo>
                <a:close/>
                <a:moveTo>
                  <a:pt x="8766" y="4264"/>
                </a:moveTo>
                <a:cubicBezTo>
                  <a:pt x="8716" y="4264"/>
                  <a:pt x="8718" y="4309"/>
                  <a:pt x="8774" y="4526"/>
                </a:cubicBezTo>
                <a:cubicBezTo>
                  <a:pt x="8841" y="4780"/>
                  <a:pt x="8768" y="4835"/>
                  <a:pt x="8645" y="4624"/>
                </a:cubicBezTo>
                <a:cubicBezTo>
                  <a:pt x="8554" y="4467"/>
                  <a:pt x="8483" y="4416"/>
                  <a:pt x="8483" y="4506"/>
                </a:cubicBezTo>
                <a:cubicBezTo>
                  <a:pt x="8483" y="4530"/>
                  <a:pt x="8533" y="4639"/>
                  <a:pt x="8592" y="4745"/>
                </a:cubicBezTo>
                <a:cubicBezTo>
                  <a:pt x="8711" y="4956"/>
                  <a:pt x="8750" y="4978"/>
                  <a:pt x="8783" y="4858"/>
                </a:cubicBezTo>
                <a:cubicBezTo>
                  <a:pt x="8794" y="4815"/>
                  <a:pt x="8833" y="4776"/>
                  <a:pt x="8872" y="4776"/>
                </a:cubicBezTo>
                <a:cubicBezTo>
                  <a:pt x="8945" y="4776"/>
                  <a:pt x="8945" y="4772"/>
                  <a:pt x="8847" y="4412"/>
                </a:cubicBezTo>
                <a:cubicBezTo>
                  <a:pt x="8825" y="4331"/>
                  <a:pt x="8788" y="4264"/>
                  <a:pt x="8766" y="4264"/>
                </a:cubicBezTo>
                <a:close/>
                <a:moveTo>
                  <a:pt x="21493" y="4823"/>
                </a:moveTo>
                <a:cubicBezTo>
                  <a:pt x="21406" y="4807"/>
                  <a:pt x="21350" y="4931"/>
                  <a:pt x="21424" y="4976"/>
                </a:cubicBezTo>
                <a:cubicBezTo>
                  <a:pt x="21500" y="5021"/>
                  <a:pt x="21593" y="4976"/>
                  <a:pt x="21578" y="4901"/>
                </a:cubicBezTo>
                <a:cubicBezTo>
                  <a:pt x="21571" y="4866"/>
                  <a:pt x="21532" y="4830"/>
                  <a:pt x="21493" y="4823"/>
                </a:cubicBezTo>
                <a:close/>
                <a:moveTo>
                  <a:pt x="51" y="5093"/>
                </a:moveTo>
                <a:cubicBezTo>
                  <a:pt x="26" y="5093"/>
                  <a:pt x="74" y="5646"/>
                  <a:pt x="104" y="5695"/>
                </a:cubicBezTo>
                <a:cubicBezTo>
                  <a:pt x="114" y="5712"/>
                  <a:pt x="129" y="5727"/>
                  <a:pt x="140" y="5727"/>
                </a:cubicBezTo>
                <a:cubicBezTo>
                  <a:pt x="190" y="5727"/>
                  <a:pt x="604" y="5427"/>
                  <a:pt x="606" y="5390"/>
                </a:cubicBezTo>
                <a:cubicBezTo>
                  <a:pt x="607" y="5355"/>
                  <a:pt x="119" y="5093"/>
                  <a:pt x="51" y="5093"/>
                </a:cubicBezTo>
                <a:close/>
                <a:moveTo>
                  <a:pt x="21283" y="5226"/>
                </a:moveTo>
                <a:cubicBezTo>
                  <a:pt x="21210" y="5204"/>
                  <a:pt x="21127" y="5282"/>
                  <a:pt x="21153" y="5347"/>
                </a:cubicBezTo>
                <a:cubicBezTo>
                  <a:pt x="21167" y="5382"/>
                  <a:pt x="21215" y="5410"/>
                  <a:pt x="21262" y="5410"/>
                </a:cubicBezTo>
                <a:cubicBezTo>
                  <a:pt x="21327" y="5410"/>
                  <a:pt x="21345" y="5389"/>
                  <a:pt x="21335" y="5324"/>
                </a:cubicBezTo>
                <a:cubicBezTo>
                  <a:pt x="21328" y="5277"/>
                  <a:pt x="21305" y="5233"/>
                  <a:pt x="21283" y="5226"/>
                </a:cubicBezTo>
                <a:close/>
                <a:moveTo>
                  <a:pt x="2326" y="5997"/>
                </a:moveTo>
                <a:cubicBezTo>
                  <a:pt x="2317" y="5993"/>
                  <a:pt x="2305" y="6003"/>
                  <a:pt x="2286" y="6024"/>
                </a:cubicBezTo>
                <a:cubicBezTo>
                  <a:pt x="2248" y="6064"/>
                  <a:pt x="2116" y="6554"/>
                  <a:pt x="2116" y="6654"/>
                </a:cubicBezTo>
                <a:cubicBezTo>
                  <a:pt x="2116" y="6687"/>
                  <a:pt x="2132" y="6712"/>
                  <a:pt x="2152" y="6712"/>
                </a:cubicBezTo>
                <a:cubicBezTo>
                  <a:pt x="2172" y="6712"/>
                  <a:pt x="2229" y="6559"/>
                  <a:pt x="2278" y="6372"/>
                </a:cubicBezTo>
                <a:cubicBezTo>
                  <a:pt x="2340" y="6130"/>
                  <a:pt x="2354" y="6007"/>
                  <a:pt x="2326" y="5997"/>
                </a:cubicBezTo>
                <a:close/>
                <a:moveTo>
                  <a:pt x="12078" y="6000"/>
                </a:moveTo>
                <a:cubicBezTo>
                  <a:pt x="11996" y="6000"/>
                  <a:pt x="11969" y="6044"/>
                  <a:pt x="12021" y="6094"/>
                </a:cubicBezTo>
                <a:cubicBezTo>
                  <a:pt x="12071" y="6142"/>
                  <a:pt x="12159" y="6123"/>
                  <a:pt x="12159" y="6063"/>
                </a:cubicBezTo>
                <a:cubicBezTo>
                  <a:pt x="12159" y="6030"/>
                  <a:pt x="12123" y="6000"/>
                  <a:pt x="12078" y="6000"/>
                </a:cubicBezTo>
                <a:close/>
                <a:moveTo>
                  <a:pt x="11689" y="6200"/>
                </a:moveTo>
                <a:cubicBezTo>
                  <a:pt x="11628" y="6200"/>
                  <a:pt x="11604" y="6282"/>
                  <a:pt x="11653" y="6329"/>
                </a:cubicBezTo>
                <a:cubicBezTo>
                  <a:pt x="11691" y="6366"/>
                  <a:pt x="11750" y="6321"/>
                  <a:pt x="11750" y="6255"/>
                </a:cubicBezTo>
                <a:cubicBezTo>
                  <a:pt x="11750" y="6223"/>
                  <a:pt x="11723" y="6200"/>
                  <a:pt x="11689" y="6200"/>
                </a:cubicBezTo>
                <a:close/>
                <a:moveTo>
                  <a:pt x="12037" y="6435"/>
                </a:moveTo>
                <a:cubicBezTo>
                  <a:pt x="11992" y="6435"/>
                  <a:pt x="11952" y="6464"/>
                  <a:pt x="11952" y="6497"/>
                </a:cubicBezTo>
                <a:cubicBezTo>
                  <a:pt x="11952" y="6530"/>
                  <a:pt x="11992" y="6556"/>
                  <a:pt x="12037" y="6556"/>
                </a:cubicBezTo>
                <a:cubicBezTo>
                  <a:pt x="12082" y="6556"/>
                  <a:pt x="12118" y="6530"/>
                  <a:pt x="12118" y="6497"/>
                </a:cubicBezTo>
                <a:cubicBezTo>
                  <a:pt x="12118" y="6464"/>
                  <a:pt x="12082" y="6435"/>
                  <a:pt x="12037" y="6435"/>
                </a:cubicBezTo>
                <a:close/>
                <a:moveTo>
                  <a:pt x="8026" y="6751"/>
                </a:moveTo>
                <a:cubicBezTo>
                  <a:pt x="7945" y="6751"/>
                  <a:pt x="8013" y="6865"/>
                  <a:pt x="8204" y="7053"/>
                </a:cubicBezTo>
                <a:cubicBezTo>
                  <a:pt x="8444" y="7288"/>
                  <a:pt x="8438" y="7299"/>
                  <a:pt x="8026" y="7381"/>
                </a:cubicBezTo>
                <a:cubicBezTo>
                  <a:pt x="7897" y="7407"/>
                  <a:pt x="7791" y="7447"/>
                  <a:pt x="7791" y="7467"/>
                </a:cubicBezTo>
                <a:cubicBezTo>
                  <a:pt x="7791" y="7487"/>
                  <a:pt x="7819" y="7502"/>
                  <a:pt x="7852" y="7502"/>
                </a:cubicBezTo>
                <a:cubicBezTo>
                  <a:pt x="7964" y="7502"/>
                  <a:pt x="8545" y="7372"/>
                  <a:pt x="8584" y="7338"/>
                </a:cubicBezTo>
                <a:cubicBezTo>
                  <a:pt x="8622" y="7306"/>
                  <a:pt x="8095" y="6751"/>
                  <a:pt x="8026" y="6751"/>
                </a:cubicBezTo>
                <a:close/>
                <a:moveTo>
                  <a:pt x="19797" y="7049"/>
                </a:moveTo>
                <a:cubicBezTo>
                  <a:pt x="19756" y="7088"/>
                  <a:pt x="19829" y="7116"/>
                  <a:pt x="20044" y="7147"/>
                </a:cubicBezTo>
                <a:cubicBezTo>
                  <a:pt x="20345" y="7189"/>
                  <a:pt x="20607" y="7192"/>
                  <a:pt x="20607" y="7154"/>
                </a:cubicBezTo>
                <a:cubicBezTo>
                  <a:pt x="20607" y="7119"/>
                  <a:pt x="19829" y="7017"/>
                  <a:pt x="19797" y="7049"/>
                </a:cubicBezTo>
                <a:close/>
                <a:moveTo>
                  <a:pt x="545" y="7690"/>
                </a:moveTo>
                <a:cubicBezTo>
                  <a:pt x="523" y="7692"/>
                  <a:pt x="498" y="7714"/>
                  <a:pt x="488" y="7757"/>
                </a:cubicBezTo>
                <a:cubicBezTo>
                  <a:pt x="481" y="7793"/>
                  <a:pt x="506" y="7819"/>
                  <a:pt x="545" y="7819"/>
                </a:cubicBezTo>
                <a:cubicBezTo>
                  <a:pt x="587" y="7819"/>
                  <a:pt x="606" y="7792"/>
                  <a:pt x="598" y="7749"/>
                </a:cubicBezTo>
                <a:cubicBezTo>
                  <a:pt x="589" y="7707"/>
                  <a:pt x="568" y="7689"/>
                  <a:pt x="545" y="7690"/>
                </a:cubicBezTo>
                <a:close/>
                <a:moveTo>
                  <a:pt x="76" y="8034"/>
                </a:moveTo>
                <a:cubicBezTo>
                  <a:pt x="42" y="8034"/>
                  <a:pt x="10" y="8067"/>
                  <a:pt x="3" y="8105"/>
                </a:cubicBezTo>
                <a:cubicBezTo>
                  <a:pt x="-7" y="8153"/>
                  <a:pt x="14" y="8175"/>
                  <a:pt x="76" y="8175"/>
                </a:cubicBezTo>
                <a:cubicBezTo>
                  <a:pt x="137" y="8175"/>
                  <a:pt x="158" y="8153"/>
                  <a:pt x="148" y="8105"/>
                </a:cubicBezTo>
                <a:cubicBezTo>
                  <a:pt x="141" y="8067"/>
                  <a:pt x="109" y="8034"/>
                  <a:pt x="76" y="8034"/>
                </a:cubicBezTo>
                <a:close/>
                <a:moveTo>
                  <a:pt x="634" y="8261"/>
                </a:moveTo>
                <a:cubicBezTo>
                  <a:pt x="584" y="8252"/>
                  <a:pt x="565" y="8272"/>
                  <a:pt x="565" y="8332"/>
                </a:cubicBezTo>
                <a:cubicBezTo>
                  <a:pt x="565" y="8391"/>
                  <a:pt x="584" y="8412"/>
                  <a:pt x="634" y="8402"/>
                </a:cubicBezTo>
                <a:cubicBezTo>
                  <a:pt x="673" y="8395"/>
                  <a:pt x="707" y="8364"/>
                  <a:pt x="707" y="8332"/>
                </a:cubicBezTo>
                <a:cubicBezTo>
                  <a:pt x="707" y="8300"/>
                  <a:pt x="673" y="8269"/>
                  <a:pt x="634" y="8261"/>
                </a:cubicBezTo>
                <a:close/>
                <a:moveTo>
                  <a:pt x="9382" y="9317"/>
                </a:moveTo>
                <a:cubicBezTo>
                  <a:pt x="9293" y="9317"/>
                  <a:pt x="9267" y="9422"/>
                  <a:pt x="9349" y="9450"/>
                </a:cubicBezTo>
                <a:cubicBezTo>
                  <a:pt x="9418" y="9474"/>
                  <a:pt x="9463" y="9445"/>
                  <a:pt x="9463" y="9376"/>
                </a:cubicBezTo>
                <a:cubicBezTo>
                  <a:pt x="9463" y="9345"/>
                  <a:pt x="9427" y="9317"/>
                  <a:pt x="9382" y="9317"/>
                </a:cubicBezTo>
                <a:close/>
                <a:moveTo>
                  <a:pt x="8884" y="9658"/>
                </a:moveTo>
                <a:cubicBezTo>
                  <a:pt x="8866" y="9669"/>
                  <a:pt x="8851" y="9705"/>
                  <a:pt x="8851" y="9736"/>
                </a:cubicBezTo>
                <a:cubicBezTo>
                  <a:pt x="8851" y="9803"/>
                  <a:pt x="8957" y="9811"/>
                  <a:pt x="8997" y="9748"/>
                </a:cubicBezTo>
                <a:cubicBezTo>
                  <a:pt x="9028" y="9700"/>
                  <a:pt x="8936" y="9627"/>
                  <a:pt x="8884" y="9658"/>
                </a:cubicBezTo>
                <a:close/>
                <a:moveTo>
                  <a:pt x="9495" y="9881"/>
                </a:moveTo>
                <a:cubicBezTo>
                  <a:pt x="9445" y="9871"/>
                  <a:pt x="9422" y="9892"/>
                  <a:pt x="9422" y="9951"/>
                </a:cubicBezTo>
                <a:cubicBezTo>
                  <a:pt x="9422" y="10011"/>
                  <a:pt x="9445" y="10031"/>
                  <a:pt x="9495" y="10022"/>
                </a:cubicBezTo>
                <a:cubicBezTo>
                  <a:pt x="9534" y="10014"/>
                  <a:pt x="9564" y="9983"/>
                  <a:pt x="9564" y="9951"/>
                </a:cubicBezTo>
                <a:cubicBezTo>
                  <a:pt x="9564" y="9919"/>
                  <a:pt x="9534" y="9888"/>
                  <a:pt x="9495" y="9881"/>
                </a:cubicBezTo>
                <a:close/>
                <a:moveTo>
                  <a:pt x="10560" y="14809"/>
                </a:moveTo>
                <a:cubicBezTo>
                  <a:pt x="10495" y="14809"/>
                  <a:pt x="10526" y="14906"/>
                  <a:pt x="10649" y="15095"/>
                </a:cubicBezTo>
                <a:cubicBezTo>
                  <a:pt x="10761" y="15268"/>
                  <a:pt x="10851" y="15333"/>
                  <a:pt x="10851" y="15244"/>
                </a:cubicBezTo>
                <a:cubicBezTo>
                  <a:pt x="10851" y="15186"/>
                  <a:pt x="10598" y="14809"/>
                  <a:pt x="10560" y="14809"/>
                </a:cubicBezTo>
                <a:close/>
                <a:moveTo>
                  <a:pt x="10394" y="14962"/>
                </a:moveTo>
                <a:cubicBezTo>
                  <a:pt x="10362" y="14966"/>
                  <a:pt x="10375" y="15057"/>
                  <a:pt x="10426" y="15208"/>
                </a:cubicBezTo>
                <a:cubicBezTo>
                  <a:pt x="10465" y="15324"/>
                  <a:pt x="10501" y="15435"/>
                  <a:pt x="10511" y="15451"/>
                </a:cubicBezTo>
                <a:cubicBezTo>
                  <a:pt x="10528" y="15480"/>
                  <a:pt x="10608" y="15492"/>
                  <a:pt x="10608" y="15467"/>
                </a:cubicBezTo>
                <a:cubicBezTo>
                  <a:pt x="10608" y="15413"/>
                  <a:pt x="10467" y="15018"/>
                  <a:pt x="10438" y="14989"/>
                </a:cubicBezTo>
                <a:cubicBezTo>
                  <a:pt x="10419" y="14970"/>
                  <a:pt x="10404" y="14961"/>
                  <a:pt x="10394" y="14962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8EF9BC-741E-48DD-AB55-616E86FBA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52" y="1106138"/>
            <a:ext cx="17632017" cy="8941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86558-5B15-426B-82AB-811E3028F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52" y="1161275"/>
            <a:ext cx="3159215" cy="2530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302A7F-33FF-4E0E-9E2D-E8D5DAFCE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643" y="3035494"/>
            <a:ext cx="2860136" cy="1906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C1B2EE-3F96-4553-A8A1-1FB5A3D9F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8955" y="1234400"/>
            <a:ext cx="3249996" cy="2166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717D0C-F208-4278-835A-4C3651568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252" y="5059013"/>
            <a:ext cx="3159215" cy="2530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5296-5ADE-4260-A2C8-C24144A2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66" y="1424626"/>
            <a:ext cx="21971000" cy="2449996"/>
          </a:xfrm>
        </p:spPr>
        <p:txBody>
          <a:bodyPr/>
          <a:lstStyle/>
          <a:p>
            <a:r>
              <a:rPr lang="en-GB" sz="6600" dirty="0"/>
              <a:t> Data Science is the sexiest job of the 21</a:t>
            </a:r>
            <a:r>
              <a:rPr lang="en-GB" sz="6600" baseline="30000" dirty="0"/>
              <a:t>st</a:t>
            </a:r>
            <a:r>
              <a:rPr lang="en-GB" sz="6600" dirty="0"/>
              <a:t> century.</a:t>
            </a:r>
            <a:br>
              <a:rPr lang="en-GB" sz="6600" dirty="0"/>
            </a:br>
            <a:r>
              <a:rPr lang="en-GB" sz="6600" dirty="0"/>
              <a:t>                                                              </a:t>
            </a:r>
            <a:r>
              <a:rPr lang="en-GB" sz="4000" dirty="0"/>
              <a:t>Harvard Business, 2012</a:t>
            </a:r>
            <a:endParaRPr lang="de-DE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53832-5049-47B7-9489-C487BC5F4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2FBAD-3151-4524-9785-5DE1895B96AD}"/>
              </a:ext>
            </a:extLst>
          </p:cNvPr>
          <p:cNvSpPr txBox="1"/>
          <p:nvPr/>
        </p:nvSpPr>
        <p:spPr>
          <a:xfrm>
            <a:off x="1207690" y="10357569"/>
            <a:ext cx="1803952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... Estimates suggest that the total amount of </a:t>
            </a:r>
            <a:r>
              <a:rPr lang="en-US" sz="4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US" sz="4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created, captured, copied, and consumed in the world is likely to touch 149 zettabytes by 2024, compared to just the two zettabytes generated in 2010.</a:t>
            </a:r>
            <a:endParaRPr lang="de-DE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6D03B-7657-4B0B-8660-FE9B37D2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29" y="3874622"/>
            <a:ext cx="13005637" cy="62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 idx="4294967295"/>
          </p:nvPr>
        </p:nvSpPr>
        <p:spPr>
          <a:xfrm>
            <a:off x="0" y="284163"/>
            <a:ext cx="21971000" cy="163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6900"/>
              <a:buFont typeface="Helvetica Neue"/>
              <a:buNone/>
            </a:pPr>
            <a:r>
              <a:rPr lang="en-GB" sz="7200" dirty="0"/>
              <a:t>  What is included in the course content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658E4-2E54-489F-93C9-85BF8704234C}"/>
              </a:ext>
            </a:extLst>
          </p:cNvPr>
          <p:cNvSpPr txBox="1"/>
          <p:nvPr/>
        </p:nvSpPr>
        <p:spPr>
          <a:xfrm>
            <a:off x="237067" y="4131733"/>
            <a:ext cx="1800013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Re-</a:t>
            </a:r>
            <a:r>
              <a:rPr lang="de-DE" sz="6000" dirty="0" err="1"/>
              <a:t>introduction</a:t>
            </a:r>
            <a:r>
              <a:rPr lang="de-DE" sz="6000" dirty="0"/>
              <a:t> Data </a:t>
            </a:r>
            <a:r>
              <a:rPr lang="de-DE" sz="6000" dirty="0" err="1"/>
              <a:t>Structure</a:t>
            </a:r>
            <a:endParaRPr lang="de-DE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Image Processing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Time Series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Data </a:t>
            </a:r>
            <a:r>
              <a:rPr lang="de-DE" sz="6000" dirty="0" err="1"/>
              <a:t>Visualisation</a:t>
            </a:r>
            <a:endParaRPr lang="de-DE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Deep Learning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 err="1"/>
              <a:t>Neural</a:t>
            </a:r>
            <a:r>
              <a:rPr lang="de-DE" sz="6000" dirty="0"/>
              <a:t> Networks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6000" dirty="0"/>
              <a:t>Machine Learning, Regression, Classification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 err="1"/>
              <a:t>Streamlit</a:t>
            </a:r>
            <a:r>
              <a:rPr lang="de-DE" sz="6000" dirty="0"/>
              <a:t>.</a:t>
            </a:r>
            <a:endParaRPr lang="en-GB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de-DE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5E80E-AB54-405B-B386-AAEEDD9A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303" y="3498574"/>
            <a:ext cx="5538670" cy="36973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0EA316-25DC-494B-9046-BB20337BB6EE}"/>
              </a:ext>
            </a:extLst>
          </p:cNvPr>
          <p:cNvSpPr txBox="1"/>
          <p:nvPr/>
        </p:nvSpPr>
        <p:spPr>
          <a:xfrm>
            <a:off x="1212574" y="2405270"/>
            <a:ext cx="20892052" cy="1298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Stock Price Application </a:t>
            </a:r>
          </a:p>
          <a:p>
            <a:endParaRPr lang="en-GB" sz="4400" dirty="0"/>
          </a:p>
          <a:p>
            <a:r>
              <a:rPr lang="en-GB" sz="4400" dirty="0"/>
              <a:t>Data set was gotten from Wikipedia </a:t>
            </a:r>
            <a:r>
              <a:rPr lang="de-DE" sz="3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'https://en.wikipedia.org/</a:t>
            </a:r>
            <a:r>
              <a:rPr lang="de-DE" sz="3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wiki</a:t>
            </a:r>
            <a:r>
              <a:rPr lang="de-DE" sz="3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/List_of_S%26P_500_companies'</a:t>
            </a:r>
            <a:endParaRPr lang="de-DE" sz="3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GB" sz="4400" dirty="0"/>
          </a:p>
          <a:p>
            <a:r>
              <a:rPr lang="en-GB" sz="4400" dirty="0"/>
              <a:t>Packages used were Pandas, Matplotlib, </a:t>
            </a:r>
            <a:r>
              <a:rPr lang="en-GB" sz="4400" dirty="0" err="1"/>
              <a:t>yfinance</a:t>
            </a:r>
            <a:r>
              <a:rPr lang="en-GB" sz="4400" dirty="0"/>
              <a:t>, base64, </a:t>
            </a:r>
            <a:r>
              <a:rPr lang="en-GB" sz="4400" dirty="0" err="1"/>
              <a:t>Streamlit</a:t>
            </a:r>
            <a:r>
              <a:rPr lang="en-GB" sz="4400" dirty="0"/>
              <a:t>.</a:t>
            </a:r>
          </a:p>
          <a:p>
            <a:endParaRPr lang="en-GB" sz="4400" dirty="0"/>
          </a:p>
          <a:p>
            <a:endParaRPr lang="en-GB" sz="4400" dirty="0"/>
          </a:p>
          <a:p>
            <a:r>
              <a:rPr lang="en-GB" sz="4400" b="1" dirty="0"/>
              <a:t>Services Provided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You will be able to select companies from a pool of sectors and check their change in price over time and how to check Overall performance.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Display the information on a user interphase.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 Recommendation on when and where we should invest.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Accessing the information in excel.</a:t>
            </a:r>
          </a:p>
          <a:p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9A0E1-C1FA-44F4-BB33-25FACA26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035" y="1957838"/>
            <a:ext cx="3664797" cy="54965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06D2A-EA92-4AF8-87FB-6F06B46BB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9" y="954157"/>
            <a:ext cx="16900954" cy="80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2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1165560" y="1263199"/>
            <a:ext cx="874965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165560" y="2511461"/>
            <a:ext cx="874965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15862" y="4296"/>
                </a:moveTo>
                <a:cubicBezTo>
                  <a:pt x="15997" y="4309"/>
                  <a:pt x="16136" y="4374"/>
                  <a:pt x="16249" y="4487"/>
                </a:cubicBezTo>
                <a:lnTo>
                  <a:pt x="17081" y="5319"/>
                </a:lnTo>
                <a:cubicBezTo>
                  <a:pt x="17308" y="5540"/>
                  <a:pt x="17339" y="5876"/>
                  <a:pt x="17150" y="6065"/>
                </a:cubicBezTo>
                <a:lnTo>
                  <a:pt x="16561" y="6652"/>
                </a:lnTo>
                <a:lnTo>
                  <a:pt x="14914" y="5005"/>
                </a:lnTo>
                <a:lnTo>
                  <a:pt x="15503" y="4418"/>
                </a:lnTo>
                <a:cubicBezTo>
                  <a:pt x="15598" y="4323"/>
                  <a:pt x="15728" y="4284"/>
                  <a:pt x="15862" y="4296"/>
                </a:cubicBezTo>
                <a:close/>
                <a:moveTo>
                  <a:pt x="14477" y="5444"/>
                </a:moveTo>
                <a:lnTo>
                  <a:pt x="16124" y="7091"/>
                </a:lnTo>
                <a:lnTo>
                  <a:pt x="7879" y="15336"/>
                </a:lnTo>
                <a:lnTo>
                  <a:pt x="6232" y="13689"/>
                </a:lnTo>
                <a:lnTo>
                  <a:pt x="14477" y="5444"/>
                </a:lnTo>
                <a:close/>
                <a:moveTo>
                  <a:pt x="5849" y="14138"/>
                </a:moveTo>
                <a:lnTo>
                  <a:pt x="7435" y="15724"/>
                </a:lnTo>
                <a:lnTo>
                  <a:pt x="5054" y="16519"/>
                </a:lnTo>
                <a:lnTo>
                  <a:pt x="5849" y="14138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1165560" y="3759723"/>
            <a:ext cx="874965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8974" y="1912"/>
                </a:moveTo>
                <a:lnTo>
                  <a:pt x="12626" y="5363"/>
                </a:lnTo>
                <a:lnTo>
                  <a:pt x="8974" y="8812"/>
                </a:lnTo>
                <a:lnTo>
                  <a:pt x="8974" y="6625"/>
                </a:lnTo>
                <a:cubicBezTo>
                  <a:pt x="7284" y="7338"/>
                  <a:pt x="6092" y="9018"/>
                  <a:pt x="6092" y="10967"/>
                </a:cubicBezTo>
                <a:cubicBezTo>
                  <a:pt x="6092" y="13564"/>
                  <a:pt x="8203" y="15677"/>
                  <a:pt x="10800" y="15677"/>
                </a:cubicBezTo>
                <a:cubicBezTo>
                  <a:pt x="13397" y="15677"/>
                  <a:pt x="15508" y="13564"/>
                  <a:pt x="15508" y="10967"/>
                </a:cubicBezTo>
                <a:cubicBezTo>
                  <a:pt x="15508" y="9509"/>
                  <a:pt x="14849" y="8154"/>
                  <a:pt x="13699" y="7258"/>
                </a:cubicBezTo>
                <a:lnTo>
                  <a:pt x="15130" y="5427"/>
                </a:lnTo>
                <a:cubicBezTo>
                  <a:pt x="16847" y="6772"/>
                  <a:pt x="17837" y="8791"/>
                  <a:pt x="17837" y="10967"/>
                </a:cubicBezTo>
                <a:cubicBezTo>
                  <a:pt x="17837" y="14844"/>
                  <a:pt x="14682" y="17999"/>
                  <a:pt x="10805" y="17999"/>
                </a:cubicBezTo>
                <a:cubicBezTo>
                  <a:pt x="6928" y="17999"/>
                  <a:pt x="3770" y="14845"/>
                  <a:pt x="3770" y="10962"/>
                </a:cubicBezTo>
                <a:cubicBezTo>
                  <a:pt x="3770" y="7717"/>
                  <a:pt x="5983" y="4973"/>
                  <a:pt x="8974" y="4168"/>
                </a:cubicBezTo>
                <a:lnTo>
                  <a:pt x="8974" y="1912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1092876" y="4924959"/>
            <a:ext cx="1020333" cy="645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1104967" y="5860242"/>
            <a:ext cx="996151" cy="703326"/>
          </a:xfrm>
          <a:custGeom>
            <a:avLst/>
            <a:gdLst/>
            <a:ahLst/>
            <a:cxnLst/>
            <a:rect l="l" t="t" r="r" b="b"/>
            <a:pathLst>
              <a:path w="21600" h="21594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4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1202726" y="7108503"/>
            <a:ext cx="800634" cy="938385"/>
          </a:xfrm>
          <a:custGeom>
            <a:avLst/>
            <a:gdLst/>
            <a:ahLst/>
            <a:cxnLst/>
            <a:rect l="l" t="t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1364572" y="8591824"/>
            <a:ext cx="476941" cy="1054917"/>
          </a:xfrm>
          <a:custGeom>
            <a:avLst/>
            <a:gdLst/>
            <a:ahLst/>
            <a:cxnLst/>
            <a:rect l="l" t="t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1407566" y="10191676"/>
            <a:ext cx="390953" cy="1054917"/>
          </a:xfrm>
          <a:custGeom>
            <a:avLst/>
            <a:gdLst/>
            <a:ahLst/>
            <a:cxnLst/>
            <a:rect l="l" t="t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1202725" y="12027128"/>
            <a:ext cx="800635" cy="920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89" y="0"/>
                </a:moveTo>
                <a:cubicBezTo>
                  <a:pt x="6161" y="0"/>
                  <a:pt x="5166" y="865"/>
                  <a:pt x="5166" y="1934"/>
                </a:cubicBezTo>
                <a:cubicBezTo>
                  <a:pt x="5166" y="2071"/>
                  <a:pt x="6200" y="12523"/>
                  <a:pt x="6200" y="12523"/>
                </a:cubicBezTo>
                <a:lnTo>
                  <a:pt x="14059" y="12523"/>
                </a:lnTo>
                <a:lnTo>
                  <a:pt x="17276" y="19283"/>
                </a:lnTo>
                <a:lnTo>
                  <a:pt x="21600" y="17808"/>
                </a:lnTo>
                <a:lnTo>
                  <a:pt x="20882" y="16219"/>
                </a:lnTo>
                <a:lnTo>
                  <a:pt x="18352" y="17081"/>
                </a:lnTo>
                <a:lnTo>
                  <a:pt x="15371" y="10815"/>
                </a:lnTo>
                <a:lnTo>
                  <a:pt x="7999" y="10815"/>
                </a:lnTo>
                <a:cubicBezTo>
                  <a:pt x="7999" y="10815"/>
                  <a:pt x="7896" y="9803"/>
                  <a:pt x="7843" y="9278"/>
                </a:cubicBezTo>
                <a:lnTo>
                  <a:pt x="13052" y="9278"/>
                </a:lnTo>
                <a:lnTo>
                  <a:pt x="13052" y="7572"/>
                </a:lnTo>
                <a:lnTo>
                  <a:pt x="7673" y="7572"/>
                </a:lnTo>
                <a:cubicBezTo>
                  <a:pt x="7534" y="6177"/>
                  <a:pt x="7403" y="4844"/>
                  <a:pt x="7308" y="3868"/>
                </a:cubicBezTo>
                <a:cubicBezTo>
                  <a:pt x="7335" y="3869"/>
                  <a:pt x="7362" y="3869"/>
                  <a:pt x="7389" y="3869"/>
                </a:cubicBezTo>
                <a:cubicBezTo>
                  <a:pt x="8618" y="3869"/>
                  <a:pt x="9615" y="3003"/>
                  <a:pt x="9615" y="1934"/>
                </a:cubicBezTo>
                <a:cubicBezTo>
                  <a:pt x="9615" y="865"/>
                  <a:pt x="8618" y="0"/>
                  <a:pt x="7389" y="0"/>
                </a:cubicBezTo>
                <a:close/>
                <a:moveTo>
                  <a:pt x="4689" y="8147"/>
                </a:moveTo>
                <a:cubicBezTo>
                  <a:pt x="1923" y="9273"/>
                  <a:pt x="0" y="11716"/>
                  <a:pt x="0" y="14543"/>
                </a:cubicBezTo>
                <a:cubicBezTo>
                  <a:pt x="0" y="18434"/>
                  <a:pt x="3640" y="21600"/>
                  <a:pt x="8113" y="21600"/>
                </a:cubicBezTo>
                <a:cubicBezTo>
                  <a:pt x="11295" y="21600"/>
                  <a:pt x="14054" y="19997"/>
                  <a:pt x="15382" y="17672"/>
                </a:cubicBezTo>
                <a:lnTo>
                  <a:pt x="14053" y="14877"/>
                </a:lnTo>
                <a:cubicBezTo>
                  <a:pt x="13854" y="17577"/>
                  <a:pt x="11266" y="19722"/>
                  <a:pt x="8113" y="19722"/>
                </a:cubicBezTo>
                <a:cubicBezTo>
                  <a:pt x="4830" y="19722"/>
                  <a:pt x="2159" y="17399"/>
                  <a:pt x="2159" y="14543"/>
                </a:cubicBezTo>
                <a:cubicBezTo>
                  <a:pt x="2159" y="12718"/>
                  <a:pt x="3251" y="11112"/>
                  <a:pt x="4895" y="10189"/>
                </a:cubicBezTo>
                <a:cubicBezTo>
                  <a:pt x="4817" y="9423"/>
                  <a:pt x="4749" y="8746"/>
                  <a:pt x="4689" y="8147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008031" y="1317478"/>
            <a:ext cx="766367" cy="766407"/>
          </a:xfrm>
          <a:custGeom>
            <a:avLst/>
            <a:gdLst/>
            <a:ahLst/>
            <a:cxnLst/>
            <a:rect l="l" t="t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2893139" y="2508785"/>
            <a:ext cx="996151" cy="880316"/>
          </a:xfrm>
          <a:custGeom>
            <a:avLst/>
            <a:gdLst/>
            <a:ahLst/>
            <a:cxnLst/>
            <a:rect l="l" t="t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131208" y="6136638"/>
            <a:ext cx="546898" cy="1005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46" y="0"/>
                </a:moveTo>
                <a:lnTo>
                  <a:pt x="7546" y="738"/>
                </a:lnTo>
                <a:lnTo>
                  <a:pt x="14054" y="738"/>
                </a:lnTo>
                <a:lnTo>
                  <a:pt x="14054" y="0"/>
                </a:lnTo>
                <a:lnTo>
                  <a:pt x="7546" y="0"/>
                </a:lnTo>
                <a:close/>
                <a:moveTo>
                  <a:pt x="3926" y="1105"/>
                </a:moveTo>
                <a:cubicBezTo>
                  <a:pt x="2578" y="1105"/>
                  <a:pt x="1410" y="1612"/>
                  <a:pt x="1113" y="2329"/>
                </a:cubicBezTo>
                <a:cubicBezTo>
                  <a:pt x="399" y="4049"/>
                  <a:pt x="0" y="5990"/>
                  <a:pt x="0" y="8044"/>
                </a:cubicBezTo>
                <a:cubicBezTo>
                  <a:pt x="0" y="10099"/>
                  <a:pt x="399" y="12034"/>
                  <a:pt x="1113" y="13760"/>
                </a:cubicBezTo>
                <a:cubicBezTo>
                  <a:pt x="1410" y="14477"/>
                  <a:pt x="2578" y="14983"/>
                  <a:pt x="3926" y="14983"/>
                </a:cubicBezTo>
                <a:lnTo>
                  <a:pt x="17674" y="14983"/>
                </a:lnTo>
                <a:cubicBezTo>
                  <a:pt x="19022" y="14983"/>
                  <a:pt x="20190" y="14477"/>
                  <a:pt x="20487" y="13760"/>
                </a:cubicBezTo>
                <a:cubicBezTo>
                  <a:pt x="21201" y="12040"/>
                  <a:pt x="21600" y="10099"/>
                  <a:pt x="21600" y="8044"/>
                </a:cubicBezTo>
                <a:cubicBezTo>
                  <a:pt x="21600" y="5990"/>
                  <a:pt x="21201" y="4054"/>
                  <a:pt x="20487" y="2329"/>
                </a:cubicBezTo>
                <a:cubicBezTo>
                  <a:pt x="20190" y="1612"/>
                  <a:pt x="19022" y="1105"/>
                  <a:pt x="17674" y="1105"/>
                </a:cubicBezTo>
                <a:lnTo>
                  <a:pt x="3926" y="1105"/>
                </a:lnTo>
                <a:close/>
                <a:moveTo>
                  <a:pt x="3493" y="3736"/>
                </a:moveTo>
                <a:lnTo>
                  <a:pt x="9443" y="3736"/>
                </a:lnTo>
                <a:cubicBezTo>
                  <a:pt x="9839" y="3736"/>
                  <a:pt x="10165" y="3914"/>
                  <a:pt x="10165" y="4130"/>
                </a:cubicBezTo>
                <a:lnTo>
                  <a:pt x="10165" y="7365"/>
                </a:lnTo>
                <a:cubicBezTo>
                  <a:pt x="10165" y="7581"/>
                  <a:pt x="9839" y="7758"/>
                  <a:pt x="9443" y="7758"/>
                </a:cubicBezTo>
                <a:lnTo>
                  <a:pt x="3493" y="7758"/>
                </a:lnTo>
                <a:cubicBezTo>
                  <a:pt x="3096" y="7758"/>
                  <a:pt x="2767" y="7581"/>
                  <a:pt x="2767" y="7365"/>
                </a:cubicBezTo>
                <a:lnTo>
                  <a:pt x="2767" y="4130"/>
                </a:lnTo>
                <a:cubicBezTo>
                  <a:pt x="2767" y="3914"/>
                  <a:pt x="3096" y="3736"/>
                  <a:pt x="3493" y="3736"/>
                </a:cubicBezTo>
                <a:close/>
                <a:moveTo>
                  <a:pt x="12157" y="3736"/>
                </a:moveTo>
                <a:lnTo>
                  <a:pt x="18107" y="3736"/>
                </a:lnTo>
                <a:cubicBezTo>
                  <a:pt x="18504" y="3736"/>
                  <a:pt x="18833" y="3914"/>
                  <a:pt x="18833" y="4130"/>
                </a:cubicBezTo>
                <a:lnTo>
                  <a:pt x="18833" y="7365"/>
                </a:lnTo>
                <a:cubicBezTo>
                  <a:pt x="18833" y="7581"/>
                  <a:pt x="18504" y="7758"/>
                  <a:pt x="18107" y="7758"/>
                </a:cubicBezTo>
                <a:lnTo>
                  <a:pt x="12157" y="7758"/>
                </a:lnTo>
                <a:cubicBezTo>
                  <a:pt x="11761" y="7758"/>
                  <a:pt x="11435" y="7581"/>
                  <a:pt x="11435" y="7365"/>
                </a:cubicBezTo>
                <a:lnTo>
                  <a:pt x="11435" y="4130"/>
                </a:lnTo>
                <a:cubicBezTo>
                  <a:pt x="11435" y="3914"/>
                  <a:pt x="11761" y="3736"/>
                  <a:pt x="12157" y="3736"/>
                </a:cubicBezTo>
                <a:close/>
                <a:moveTo>
                  <a:pt x="4710" y="9306"/>
                </a:moveTo>
                <a:cubicBezTo>
                  <a:pt x="5722" y="9306"/>
                  <a:pt x="6536" y="9749"/>
                  <a:pt x="6536" y="10299"/>
                </a:cubicBezTo>
                <a:cubicBezTo>
                  <a:pt x="6536" y="10849"/>
                  <a:pt x="5712" y="11289"/>
                  <a:pt x="4710" y="11289"/>
                </a:cubicBezTo>
                <a:cubicBezTo>
                  <a:pt x="3709" y="11289"/>
                  <a:pt x="2885" y="10849"/>
                  <a:pt x="2885" y="10299"/>
                </a:cubicBezTo>
                <a:cubicBezTo>
                  <a:pt x="2885" y="9749"/>
                  <a:pt x="3699" y="9306"/>
                  <a:pt x="4710" y="9306"/>
                </a:cubicBezTo>
                <a:close/>
                <a:moveTo>
                  <a:pt x="16890" y="9306"/>
                </a:moveTo>
                <a:cubicBezTo>
                  <a:pt x="17901" y="9306"/>
                  <a:pt x="18715" y="9749"/>
                  <a:pt x="18715" y="10299"/>
                </a:cubicBezTo>
                <a:cubicBezTo>
                  <a:pt x="18715" y="10849"/>
                  <a:pt x="17901" y="11289"/>
                  <a:pt x="16890" y="11289"/>
                </a:cubicBezTo>
                <a:cubicBezTo>
                  <a:pt x="15888" y="11289"/>
                  <a:pt x="15064" y="10849"/>
                  <a:pt x="15064" y="10299"/>
                </a:cubicBezTo>
                <a:cubicBezTo>
                  <a:pt x="15064" y="9749"/>
                  <a:pt x="15878" y="9306"/>
                  <a:pt x="16890" y="9306"/>
                </a:cubicBezTo>
                <a:close/>
                <a:moveTo>
                  <a:pt x="2411" y="15718"/>
                </a:moveTo>
                <a:lnTo>
                  <a:pt x="2064" y="16439"/>
                </a:lnTo>
                <a:lnTo>
                  <a:pt x="4881" y="16439"/>
                </a:lnTo>
                <a:lnTo>
                  <a:pt x="4593" y="17340"/>
                </a:lnTo>
                <a:lnTo>
                  <a:pt x="1636" y="17340"/>
                </a:lnTo>
                <a:lnTo>
                  <a:pt x="1221" y="18203"/>
                </a:lnTo>
                <a:lnTo>
                  <a:pt x="4305" y="18203"/>
                </a:lnTo>
                <a:lnTo>
                  <a:pt x="3957" y="19292"/>
                </a:lnTo>
                <a:lnTo>
                  <a:pt x="703" y="19292"/>
                </a:lnTo>
                <a:lnTo>
                  <a:pt x="198" y="20348"/>
                </a:lnTo>
                <a:lnTo>
                  <a:pt x="3620" y="20348"/>
                </a:lnTo>
                <a:lnTo>
                  <a:pt x="3214" y="21600"/>
                </a:lnTo>
                <a:lnTo>
                  <a:pt x="5742" y="21600"/>
                </a:lnTo>
                <a:lnTo>
                  <a:pt x="6009" y="20348"/>
                </a:lnTo>
                <a:lnTo>
                  <a:pt x="15579" y="20348"/>
                </a:lnTo>
                <a:lnTo>
                  <a:pt x="15848" y="21600"/>
                </a:lnTo>
                <a:lnTo>
                  <a:pt x="18377" y="21600"/>
                </a:lnTo>
                <a:lnTo>
                  <a:pt x="17971" y="20348"/>
                </a:lnTo>
                <a:lnTo>
                  <a:pt x="21392" y="20348"/>
                </a:lnTo>
                <a:lnTo>
                  <a:pt x="20897" y="19292"/>
                </a:lnTo>
                <a:lnTo>
                  <a:pt x="17643" y="19292"/>
                </a:lnTo>
                <a:lnTo>
                  <a:pt x="17295" y="18203"/>
                </a:lnTo>
                <a:lnTo>
                  <a:pt x="20379" y="18203"/>
                </a:lnTo>
                <a:lnTo>
                  <a:pt x="19964" y="17340"/>
                </a:lnTo>
                <a:lnTo>
                  <a:pt x="17007" y="17340"/>
                </a:lnTo>
                <a:lnTo>
                  <a:pt x="16719" y="16439"/>
                </a:lnTo>
                <a:lnTo>
                  <a:pt x="19536" y="16439"/>
                </a:lnTo>
                <a:lnTo>
                  <a:pt x="19189" y="15718"/>
                </a:lnTo>
                <a:lnTo>
                  <a:pt x="2411" y="15718"/>
                </a:lnTo>
                <a:close/>
                <a:moveTo>
                  <a:pt x="6852" y="16439"/>
                </a:moveTo>
                <a:lnTo>
                  <a:pt x="14736" y="16439"/>
                </a:lnTo>
                <a:lnTo>
                  <a:pt x="14934" y="17340"/>
                </a:lnTo>
                <a:lnTo>
                  <a:pt x="6654" y="17340"/>
                </a:lnTo>
                <a:lnTo>
                  <a:pt x="6852" y="16439"/>
                </a:lnTo>
                <a:close/>
                <a:moveTo>
                  <a:pt x="6477" y="18203"/>
                </a:moveTo>
                <a:lnTo>
                  <a:pt x="15123" y="18203"/>
                </a:lnTo>
                <a:lnTo>
                  <a:pt x="15362" y="19292"/>
                </a:lnTo>
                <a:lnTo>
                  <a:pt x="6238" y="19292"/>
                </a:lnTo>
                <a:lnTo>
                  <a:pt x="6477" y="18203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3029471" y="5013952"/>
            <a:ext cx="750373" cy="920656"/>
          </a:xfrm>
          <a:custGeom>
            <a:avLst/>
            <a:gdLst/>
            <a:ahLst/>
            <a:cxnLst/>
            <a:rect l="l" t="t" r="r" b="b"/>
            <a:pathLst>
              <a:path w="21325" h="21600" extrusionOk="0">
                <a:moveTo>
                  <a:pt x="10666" y="0"/>
                </a:moveTo>
                <a:cubicBezTo>
                  <a:pt x="2921" y="0"/>
                  <a:pt x="1259" y="2555"/>
                  <a:pt x="1259" y="2555"/>
                </a:cubicBezTo>
                <a:cubicBezTo>
                  <a:pt x="-134" y="6373"/>
                  <a:pt x="4" y="16853"/>
                  <a:pt x="4" y="16853"/>
                </a:cubicBezTo>
                <a:lnTo>
                  <a:pt x="4" y="18004"/>
                </a:lnTo>
                <a:cubicBezTo>
                  <a:pt x="4" y="18004"/>
                  <a:pt x="4" y="18598"/>
                  <a:pt x="855" y="18598"/>
                </a:cubicBezTo>
                <a:cubicBezTo>
                  <a:pt x="979" y="18598"/>
                  <a:pt x="1286" y="18598"/>
                  <a:pt x="1711" y="18598"/>
                </a:cubicBezTo>
                <a:lnTo>
                  <a:pt x="1711" y="20191"/>
                </a:lnTo>
                <a:cubicBezTo>
                  <a:pt x="1711" y="20969"/>
                  <a:pt x="2476" y="21600"/>
                  <a:pt x="3418" y="21600"/>
                </a:cubicBezTo>
                <a:cubicBezTo>
                  <a:pt x="4360" y="21600"/>
                  <a:pt x="5127" y="20969"/>
                  <a:pt x="5127" y="20191"/>
                </a:cubicBezTo>
                <a:lnTo>
                  <a:pt x="5127" y="18598"/>
                </a:lnTo>
                <a:cubicBezTo>
                  <a:pt x="7776" y="18598"/>
                  <a:pt x="10660" y="18598"/>
                  <a:pt x="10660" y="18598"/>
                </a:cubicBezTo>
                <a:cubicBezTo>
                  <a:pt x="10660" y="18598"/>
                  <a:pt x="13544" y="18598"/>
                  <a:pt x="16193" y="18598"/>
                </a:cubicBezTo>
                <a:lnTo>
                  <a:pt x="16193" y="20191"/>
                </a:lnTo>
                <a:cubicBezTo>
                  <a:pt x="16193" y="20969"/>
                  <a:pt x="16958" y="21600"/>
                  <a:pt x="17900" y="21600"/>
                </a:cubicBezTo>
                <a:cubicBezTo>
                  <a:pt x="18842" y="21600"/>
                  <a:pt x="19607" y="20969"/>
                  <a:pt x="19607" y="20191"/>
                </a:cubicBezTo>
                <a:lnTo>
                  <a:pt x="19607" y="18598"/>
                </a:lnTo>
                <a:cubicBezTo>
                  <a:pt x="20032" y="18598"/>
                  <a:pt x="20341" y="18598"/>
                  <a:pt x="20465" y="18598"/>
                </a:cubicBezTo>
                <a:cubicBezTo>
                  <a:pt x="21316" y="18598"/>
                  <a:pt x="21316" y="18004"/>
                  <a:pt x="21316" y="18004"/>
                </a:cubicBezTo>
                <a:lnTo>
                  <a:pt x="21316" y="16853"/>
                </a:lnTo>
                <a:cubicBezTo>
                  <a:pt x="21329" y="16853"/>
                  <a:pt x="21466" y="6373"/>
                  <a:pt x="20073" y="2555"/>
                </a:cubicBezTo>
                <a:cubicBezTo>
                  <a:pt x="20073" y="2555"/>
                  <a:pt x="18411" y="0"/>
                  <a:pt x="10666" y="0"/>
                </a:cubicBezTo>
                <a:close/>
                <a:moveTo>
                  <a:pt x="5885" y="2224"/>
                </a:moveTo>
                <a:lnTo>
                  <a:pt x="10666" y="2224"/>
                </a:lnTo>
                <a:lnTo>
                  <a:pt x="15447" y="2224"/>
                </a:lnTo>
                <a:cubicBezTo>
                  <a:pt x="15447" y="2224"/>
                  <a:pt x="15401" y="2965"/>
                  <a:pt x="14505" y="2965"/>
                </a:cubicBezTo>
                <a:lnTo>
                  <a:pt x="10666" y="2965"/>
                </a:lnTo>
                <a:lnTo>
                  <a:pt x="6827" y="2965"/>
                </a:lnTo>
                <a:cubicBezTo>
                  <a:pt x="5931" y="2965"/>
                  <a:pt x="5885" y="2224"/>
                  <a:pt x="5885" y="2224"/>
                </a:cubicBezTo>
                <a:close/>
                <a:moveTo>
                  <a:pt x="4800" y="4411"/>
                </a:moveTo>
                <a:lnTo>
                  <a:pt x="10666" y="4411"/>
                </a:lnTo>
                <a:lnTo>
                  <a:pt x="16526" y="4411"/>
                </a:lnTo>
                <a:cubicBezTo>
                  <a:pt x="18410" y="4411"/>
                  <a:pt x="18568" y="5562"/>
                  <a:pt x="18568" y="5562"/>
                </a:cubicBezTo>
                <a:lnTo>
                  <a:pt x="19196" y="10098"/>
                </a:lnTo>
                <a:cubicBezTo>
                  <a:pt x="19196" y="10098"/>
                  <a:pt x="19294" y="10746"/>
                  <a:pt x="18117" y="10746"/>
                </a:cubicBezTo>
                <a:lnTo>
                  <a:pt x="10666" y="10746"/>
                </a:lnTo>
                <a:lnTo>
                  <a:pt x="3209" y="10746"/>
                </a:lnTo>
                <a:cubicBezTo>
                  <a:pt x="2032" y="10746"/>
                  <a:pt x="2130" y="10098"/>
                  <a:pt x="2130" y="10098"/>
                </a:cubicBezTo>
                <a:lnTo>
                  <a:pt x="2758" y="5562"/>
                </a:lnTo>
                <a:cubicBezTo>
                  <a:pt x="2758" y="5562"/>
                  <a:pt x="2916" y="4411"/>
                  <a:pt x="4800" y="4411"/>
                </a:cubicBezTo>
                <a:close/>
                <a:moveTo>
                  <a:pt x="3955" y="12960"/>
                </a:moveTo>
                <a:cubicBezTo>
                  <a:pt x="4727" y="12960"/>
                  <a:pt x="5347" y="13474"/>
                  <a:pt x="5347" y="14111"/>
                </a:cubicBezTo>
                <a:cubicBezTo>
                  <a:pt x="5347" y="14748"/>
                  <a:pt x="4721" y="15260"/>
                  <a:pt x="3955" y="15260"/>
                </a:cubicBezTo>
                <a:cubicBezTo>
                  <a:pt x="3190" y="15260"/>
                  <a:pt x="2561" y="14748"/>
                  <a:pt x="2561" y="14111"/>
                </a:cubicBezTo>
                <a:cubicBezTo>
                  <a:pt x="2561" y="13474"/>
                  <a:pt x="3184" y="12960"/>
                  <a:pt x="3955" y="12960"/>
                </a:cubicBezTo>
                <a:close/>
                <a:moveTo>
                  <a:pt x="17383" y="12965"/>
                </a:moveTo>
                <a:cubicBezTo>
                  <a:pt x="18155" y="12965"/>
                  <a:pt x="18777" y="13479"/>
                  <a:pt x="18777" y="14116"/>
                </a:cubicBezTo>
                <a:cubicBezTo>
                  <a:pt x="18777" y="14753"/>
                  <a:pt x="18155" y="15265"/>
                  <a:pt x="17383" y="15265"/>
                </a:cubicBezTo>
                <a:cubicBezTo>
                  <a:pt x="16611" y="15265"/>
                  <a:pt x="15991" y="14748"/>
                  <a:pt x="15991" y="14116"/>
                </a:cubicBezTo>
                <a:cubicBezTo>
                  <a:pt x="15991" y="13484"/>
                  <a:pt x="16611" y="12965"/>
                  <a:pt x="17383" y="12965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2949451" y="7459740"/>
            <a:ext cx="910413" cy="765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44" y="0"/>
                </a:moveTo>
                <a:cubicBezTo>
                  <a:pt x="8777" y="0"/>
                  <a:pt x="8642" y="160"/>
                  <a:pt x="8642" y="359"/>
                </a:cubicBezTo>
                <a:lnTo>
                  <a:pt x="8642" y="1331"/>
                </a:lnTo>
                <a:lnTo>
                  <a:pt x="4191" y="1331"/>
                </a:lnTo>
                <a:cubicBezTo>
                  <a:pt x="4024" y="1331"/>
                  <a:pt x="3847" y="1484"/>
                  <a:pt x="3793" y="1670"/>
                </a:cubicBezTo>
                <a:lnTo>
                  <a:pt x="1740" y="8743"/>
                </a:lnTo>
                <a:cubicBezTo>
                  <a:pt x="1724" y="8795"/>
                  <a:pt x="1723" y="8846"/>
                  <a:pt x="1728" y="8898"/>
                </a:cubicBezTo>
                <a:cubicBezTo>
                  <a:pt x="697" y="9662"/>
                  <a:pt x="0" y="11017"/>
                  <a:pt x="0" y="12566"/>
                </a:cubicBezTo>
                <a:lnTo>
                  <a:pt x="0" y="13260"/>
                </a:lnTo>
                <a:cubicBezTo>
                  <a:pt x="0" y="14584"/>
                  <a:pt x="507" y="15766"/>
                  <a:pt x="1301" y="16563"/>
                </a:cubicBezTo>
                <a:lnTo>
                  <a:pt x="1301" y="19440"/>
                </a:lnTo>
                <a:cubicBezTo>
                  <a:pt x="1301" y="20628"/>
                  <a:pt x="2113" y="21600"/>
                  <a:pt x="3118" y="21600"/>
                </a:cubicBezTo>
                <a:cubicBezTo>
                  <a:pt x="4117" y="21600"/>
                  <a:pt x="4932" y="20635"/>
                  <a:pt x="4932" y="19440"/>
                </a:cubicBezTo>
                <a:lnTo>
                  <a:pt x="4932" y="17577"/>
                </a:lnTo>
                <a:lnTo>
                  <a:pt x="16680" y="17577"/>
                </a:lnTo>
                <a:lnTo>
                  <a:pt x="16680" y="19440"/>
                </a:lnTo>
                <a:cubicBezTo>
                  <a:pt x="16680" y="20628"/>
                  <a:pt x="17490" y="21600"/>
                  <a:pt x="18494" y="21600"/>
                </a:cubicBezTo>
                <a:cubicBezTo>
                  <a:pt x="19494" y="21600"/>
                  <a:pt x="20309" y="20635"/>
                  <a:pt x="20309" y="19440"/>
                </a:cubicBezTo>
                <a:lnTo>
                  <a:pt x="20309" y="16563"/>
                </a:lnTo>
                <a:cubicBezTo>
                  <a:pt x="21092" y="15766"/>
                  <a:pt x="21600" y="14577"/>
                  <a:pt x="21600" y="13260"/>
                </a:cubicBezTo>
                <a:lnTo>
                  <a:pt x="21600" y="12566"/>
                </a:lnTo>
                <a:cubicBezTo>
                  <a:pt x="21600" y="11017"/>
                  <a:pt x="20903" y="9656"/>
                  <a:pt x="19872" y="8898"/>
                </a:cubicBezTo>
                <a:cubicBezTo>
                  <a:pt x="19877" y="8846"/>
                  <a:pt x="19878" y="8795"/>
                  <a:pt x="19861" y="8743"/>
                </a:cubicBezTo>
                <a:lnTo>
                  <a:pt x="17809" y="1670"/>
                </a:lnTo>
                <a:cubicBezTo>
                  <a:pt x="17755" y="1484"/>
                  <a:pt x="17576" y="1331"/>
                  <a:pt x="17409" y="1331"/>
                </a:cubicBezTo>
                <a:lnTo>
                  <a:pt x="12958" y="1331"/>
                </a:lnTo>
                <a:lnTo>
                  <a:pt x="12958" y="359"/>
                </a:lnTo>
                <a:cubicBezTo>
                  <a:pt x="12958" y="160"/>
                  <a:pt x="12823" y="0"/>
                  <a:pt x="12656" y="0"/>
                </a:cubicBezTo>
                <a:lnTo>
                  <a:pt x="8944" y="0"/>
                </a:lnTo>
                <a:close/>
                <a:moveTo>
                  <a:pt x="5283" y="2815"/>
                </a:moveTo>
                <a:lnTo>
                  <a:pt x="10797" y="2815"/>
                </a:lnTo>
                <a:lnTo>
                  <a:pt x="16312" y="2815"/>
                </a:lnTo>
                <a:lnTo>
                  <a:pt x="17802" y="8693"/>
                </a:lnTo>
                <a:lnTo>
                  <a:pt x="10797" y="8693"/>
                </a:lnTo>
                <a:lnTo>
                  <a:pt x="3793" y="8693"/>
                </a:lnTo>
                <a:lnTo>
                  <a:pt x="5283" y="2815"/>
                </a:lnTo>
                <a:close/>
                <a:moveTo>
                  <a:pt x="3938" y="10042"/>
                </a:moveTo>
                <a:cubicBezTo>
                  <a:pt x="4743" y="10042"/>
                  <a:pt x="5391" y="10820"/>
                  <a:pt x="5391" y="11771"/>
                </a:cubicBezTo>
                <a:cubicBezTo>
                  <a:pt x="5397" y="12728"/>
                  <a:pt x="4743" y="13497"/>
                  <a:pt x="3938" y="13497"/>
                </a:cubicBezTo>
                <a:cubicBezTo>
                  <a:pt x="3133" y="13497"/>
                  <a:pt x="2485" y="12721"/>
                  <a:pt x="2485" y="11771"/>
                </a:cubicBezTo>
                <a:cubicBezTo>
                  <a:pt x="2485" y="10813"/>
                  <a:pt x="3138" y="10042"/>
                  <a:pt x="3938" y="10042"/>
                </a:cubicBezTo>
                <a:close/>
                <a:moveTo>
                  <a:pt x="17652" y="10042"/>
                </a:moveTo>
                <a:cubicBezTo>
                  <a:pt x="18457" y="10042"/>
                  <a:pt x="19105" y="10820"/>
                  <a:pt x="19105" y="11771"/>
                </a:cubicBezTo>
                <a:cubicBezTo>
                  <a:pt x="19105" y="12728"/>
                  <a:pt x="18451" y="13497"/>
                  <a:pt x="17652" y="13497"/>
                </a:cubicBezTo>
                <a:cubicBezTo>
                  <a:pt x="16853" y="13497"/>
                  <a:pt x="16199" y="12728"/>
                  <a:pt x="16199" y="11771"/>
                </a:cubicBezTo>
                <a:cubicBezTo>
                  <a:pt x="16199" y="10813"/>
                  <a:pt x="16853" y="10042"/>
                  <a:pt x="17652" y="10042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2953732" y="3805359"/>
            <a:ext cx="874965" cy="7836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4842738" y="1020828"/>
            <a:ext cx="790886" cy="872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665281" y="4151688"/>
            <a:ext cx="833560" cy="833722"/>
          </a:xfrm>
          <a:custGeom>
            <a:avLst/>
            <a:gdLst/>
            <a:ahLst/>
            <a:cxnLst/>
            <a:rect l="l" t="t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789370" y="2727443"/>
            <a:ext cx="585383" cy="981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cubicBezTo>
                  <a:pt x="404" y="0"/>
                  <a:pt x="0" y="242"/>
                  <a:pt x="0" y="537"/>
                </a:cubicBezTo>
                <a:lnTo>
                  <a:pt x="0" y="901"/>
                </a:lnTo>
                <a:cubicBezTo>
                  <a:pt x="0" y="1196"/>
                  <a:pt x="404" y="1438"/>
                  <a:pt x="898" y="1438"/>
                </a:cubicBezTo>
                <a:lnTo>
                  <a:pt x="20702" y="1438"/>
                </a:lnTo>
                <a:cubicBezTo>
                  <a:pt x="21196" y="1438"/>
                  <a:pt x="21600" y="1196"/>
                  <a:pt x="21600" y="901"/>
                </a:cubicBezTo>
                <a:lnTo>
                  <a:pt x="21600" y="537"/>
                </a:lnTo>
                <a:cubicBezTo>
                  <a:pt x="21600" y="242"/>
                  <a:pt x="21196" y="0"/>
                  <a:pt x="20702" y="0"/>
                </a:cubicBezTo>
                <a:lnTo>
                  <a:pt x="898" y="0"/>
                </a:lnTo>
                <a:close/>
                <a:moveTo>
                  <a:pt x="2670" y="2035"/>
                </a:moveTo>
                <a:cubicBezTo>
                  <a:pt x="2211" y="2035"/>
                  <a:pt x="1818" y="2231"/>
                  <a:pt x="1734" y="2499"/>
                </a:cubicBezTo>
                <a:cubicBezTo>
                  <a:pt x="1688" y="2648"/>
                  <a:pt x="678" y="6175"/>
                  <a:pt x="7600" y="10445"/>
                </a:cubicBezTo>
                <a:lnTo>
                  <a:pt x="7609" y="10452"/>
                </a:lnTo>
                <a:cubicBezTo>
                  <a:pt x="7626" y="10469"/>
                  <a:pt x="7637" y="10489"/>
                  <a:pt x="7652" y="10509"/>
                </a:cubicBezTo>
                <a:lnTo>
                  <a:pt x="7657" y="10516"/>
                </a:lnTo>
                <a:cubicBezTo>
                  <a:pt x="7692" y="10583"/>
                  <a:pt x="7734" y="10686"/>
                  <a:pt x="7739" y="10800"/>
                </a:cubicBezTo>
                <a:cubicBezTo>
                  <a:pt x="7733" y="10917"/>
                  <a:pt x="7692" y="11018"/>
                  <a:pt x="7657" y="11084"/>
                </a:cubicBezTo>
                <a:lnTo>
                  <a:pt x="7654" y="11089"/>
                </a:lnTo>
                <a:cubicBezTo>
                  <a:pt x="7640" y="11110"/>
                  <a:pt x="7626" y="11130"/>
                  <a:pt x="7609" y="11148"/>
                </a:cubicBezTo>
                <a:lnTo>
                  <a:pt x="7603" y="11153"/>
                </a:lnTo>
                <a:cubicBezTo>
                  <a:pt x="678" y="15424"/>
                  <a:pt x="1688" y="18954"/>
                  <a:pt x="1734" y="19102"/>
                </a:cubicBezTo>
                <a:cubicBezTo>
                  <a:pt x="1818" y="19371"/>
                  <a:pt x="2211" y="19565"/>
                  <a:pt x="2670" y="19565"/>
                </a:cubicBezTo>
                <a:lnTo>
                  <a:pt x="18930" y="19565"/>
                </a:lnTo>
                <a:cubicBezTo>
                  <a:pt x="19389" y="19565"/>
                  <a:pt x="19782" y="19371"/>
                  <a:pt x="19866" y="19102"/>
                </a:cubicBezTo>
                <a:cubicBezTo>
                  <a:pt x="19912" y="18954"/>
                  <a:pt x="20920" y="15426"/>
                  <a:pt x="13997" y="11155"/>
                </a:cubicBezTo>
                <a:lnTo>
                  <a:pt x="13991" y="11148"/>
                </a:lnTo>
                <a:cubicBezTo>
                  <a:pt x="13974" y="11131"/>
                  <a:pt x="13962" y="11113"/>
                  <a:pt x="13948" y="11092"/>
                </a:cubicBezTo>
                <a:lnTo>
                  <a:pt x="13943" y="11084"/>
                </a:lnTo>
                <a:cubicBezTo>
                  <a:pt x="13908" y="11018"/>
                  <a:pt x="13866" y="10915"/>
                  <a:pt x="13861" y="10802"/>
                </a:cubicBezTo>
                <a:cubicBezTo>
                  <a:pt x="13866" y="10684"/>
                  <a:pt x="13908" y="10584"/>
                  <a:pt x="13943" y="10518"/>
                </a:cubicBezTo>
                <a:lnTo>
                  <a:pt x="13946" y="10511"/>
                </a:lnTo>
                <a:cubicBezTo>
                  <a:pt x="13960" y="10490"/>
                  <a:pt x="13974" y="10470"/>
                  <a:pt x="13991" y="10452"/>
                </a:cubicBezTo>
                <a:lnTo>
                  <a:pt x="13997" y="10447"/>
                </a:lnTo>
                <a:cubicBezTo>
                  <a:pt x="20922" y="6176"/>
                  <a:pt x="19912" y="2648"/>
                  <a:pt x="19866" y="2499"/>
                </a:cubicBezTo>
                <a:cubicBezTo>
                  <a:pt x="19782" y="2231"/>
                  <a:pt x="19389" y="2035"/>
                  <a:pt x="18930" y="2035"/>
                </a:cubicBezTo>
                <a:lnTo>
                  <a:pt x="2670" y="2035"/>
                </a:lnTo>
                <a:close/>
                <a:moveTo>
                  <a:pt x="3562" y="3170"/>
                </a:moveTo>
                <a:lnTo>
                  <a:pt x="18038" y="3170"/>
                </a:lnTo>
                <a:cubicBezTo>
                  <a:pt x="18033" y="3525"/>
                  <a:pt x="17958" y="4064"/>
                  <a:pt x="17658" y="4738"/>
                </a:cubicBezTo>
                <a:cubicBezTo>
                  <a:pt x="17139" y="5903"/>
                  <a:pt x="15820" y="7716"/>
                  <a:pt x="12489" y="9742"/>
                </a:cubicBezTo>
                <a:cubicBezTo>
                  <a:pt x="12423" y="9782"/>
                  <a:pt x="12368" y="9829"/>
                  <a:pt x="12325" y="9879"/>
                </a:cubicBezTo>
                <a:cubicBezTo>
                  <a:pt x="12317" y="9888"/>
                  <a:pt x="12253" y="9965"/>
                  <a:pt x="12180" y="10087"/>
                </a:cubicBezTo>
                <a:cubicBezTo>
                  <a:pt x="12034" y="10297"/>
                  <a:pt x="11957" y="10524"/>
                  <a:pt x="11956" y="10759"/>
                </a:cubicBezTo>
                <a:cubicBezTo>
                  <a:pt x="11956" y="10768"/>
                  <a:pt x="11956" y="10776"/>
                  <a:pt x="11956" y="10785"/>
                </a:cubicBezTo>
                <a:lnTo>
                  <a:pt x="11956" y="10815"/>
                </a:lnTo>
                <a:cubicBezTo>
                  <a:pt x="11956" y="10824"/>
                  <a:pt x="11956" y="10832"/>
                  <a:pt x="11956" y="10837"/>
                </a:cubicBezTo>
                <a:cubicBezTo>
                  <a:pt x="11957" y="11075"/>
                  <a:pt x="12034" y="11303"/>
                  <a:pt x="12177" y="11510"/>
                </a:cubicBezTo>
                <a:cubicBezTo>
                  <a:pt x="12252" y="11635"/>
                  <a:pt x="12317" y="11714"/>
                  <a:pt x="12325" y="11723"/>
                </a:cubicBezTo>
                <a:cubicBezTo>
                  <a:pt x="12368" y="11772"/>
                  <a:pt x="12423" y="11817"/>
                  <a:pt x="12489" y="11858"/>
                </a:cubicBezTo>
                <a:cubicBezTo>
                  <a:pt x="15820" y="13884"/>
                  <a:pt x="17139" y="15699"/>
                  <a:pt x="17658" y="16863"/>
                </a:cubicBezTo>
                <a:cubicBezTo>
                  <a:pt x="17959" y="17538"/>
                  <a:pt x="18033" y="18076"/>
                  <a:pt x="18038" y="18430"/>
                </a:cubicBezTo>
                <a:lnTo>
                  <a:pt x="3562" y="18430"/>
                </a:lnTo>
                <a:cubicBezTo>
                  <a:pt x="3567" y="18075"/>
                  <a:pt x="3642" y="17536"/>
                  <a:pt x="3942" y="16862"/>
                </a:cubicBezTo>
                <a:cubicBezTo>
                  <a:pt x="4461" y="15697"/>
                  <a:pt x="5780" y="13884"/>
                  <a:pt x="9111" y="11858"/>
                </a:cubicBezTo>
                <a:cubicBezTo>
                  <a:pt x="9177" y="11817"/>
                  <a:pt x="9232" y="11771"/>
                  <a:pt x="9275" y="11721"/>
                </a:cubicBezTo>
                <a:cubicBezTo>
                  <a:pt x="9283" y="11713"/>
                  <a:pt x="9348" y="11635"/>
                  <a:pt x="9420" y="11513"/>
                </a:cubicBezTo>
                <a:cubicBezTo>
                  <a:pt x="9566" y="11303"/>
                  <a:pt x="9643" y="11076"/>
                  <a:pt x="9644" y="10841"/>
                </a:cubicBezTo>
                <a:cubicBezTo>
                  <a:pt x="9644" y="10832"/>
                  <a:pt x="9644" y="10824"/>
                  <a:pt x="9644" y="10815"/>
                </a:cubicBezTo>
                <a:lnTo>
                  <a:pt x="9644" y="10785"/>
                </a:lnTo>
                <a:cubicBezTo>
                  <a:pt x="9644" y="10776"/>
                  <a:pt x="9644" y="10768"/>
                  <a:pt x="9644" y="10763"/>
                </a:cubicBezTo>
                <a:cubicBezTo>
                  <a:pt x="9643" y="10525"/>
                  <a:pt x="9566" y="10297"/>
                  <a:pt x="9423" y="10090"/>
                </a:cubicBezTo>
                <a:cubicBezTo>
                  <a:pt x="9348" y="9964"/>
                  <a:pt x="9283" y="9888"/>
                  <a:pt x="9275" y="9879"/>
                </a:cubicBezTo>
                <a:cubicBezTo>
                  <a:pt x="9232" y="9829"/>
                  <a:pt x="9177" y="9783"/>
                  <a:pt x="9111" y="9742"/>
                </a:cubicBezTo>
                <a:cubicBezTo>
                  <a:pt x="5780" y="7716"/>
                  <a:pt x="4461" y="5903"/>
                  <a:pt x="3942" y="4738"/>
                </a:cubicBezTo>
                <a:cubicBezTo>
                  <a:pt x="3641" y="4064"/>
                  <a:pt x="3567" y="3525"/>
                  <a:pt x="3562" y="3170"/>
                </a:cubicBezTo>
                <a:close/>
                <a:moveTo>
                  <a:pt x="10800" y="12519"/>
                </a:moveTo>
                <a:cubicBezTo>
                  <a:pt x="10624" y="12512"/>
                  <a:pt x="10439" y="12534"/>
                  <a:pt x="10293" y="12618"/>
                </a:cubicBezTo>
                <a:lnTo>
                  <a:pt x="10296" y="12620"/>
                </a:lnTo>
                <a:cubicBezTo>
                  <a:pt x="4812" y="15292"/>
                  <a:pt x="5628" y="17483"/>
                  <a:pt x="5665" y="17575"/>
                </a:cubicBezTo>
                <a:lnTo>
                  <a:pt x="5707" y="17678"/>
                </a:lnTo>
                <a:lnTo>
                  <a:pt x="15892" y="17678"/>
                </a:lnTo>
                <a:lnTo>
                  <a:pt x="15935" y="17575"/>
                </a:lnTo>
                <a:cubicBezTo>
                  <a:pt x="15972" y="17483"/>
                  <a:pt x="16788" y="15292"/>
                  <a:pt x="11304" y="12620"/>
                </a:cubicBezTo>
                <a:lnTo>
                  <a:pt x="11307" y="12618"/>
                </a:lnTo>
                <a:cubicBezTo>
                  <a:pt x="11161" y="12534"/>
                  <a:pt x="10976" y="12512"/>
                  <a:pt x="10800" y="12519"/>
                </a:cubicBezTo>
                <a:close/>
                <a:moveTo>
                  <a:pt x="898" y="20164"/>
                </a:moveTo>
                <a:cubicBezTo>
                  <a:pt x="404" y="20164"/>
                  <a:pt x="0" y="20404"/>
                  <a:pt x="0" y="20699"/>
                </a:cubicBezTo>
                <a:lnTo>
                  <a:pt x="0" y="21064"/>
                </a:lnTo>
                <a:cubicBezTo>
                  <a:pt x="0" y="21359"/>
                  <a:pt x="404" y="21600"/>
                  <a:pt x="898" y="21600"/>
                </a:cubicBezTo>
                <a:lnTo>
                  <a:pt x="20702" y="21600"/>
                </a:lnTo>
                <a:cubicBezTo>
                  <a:pt x="21196" y="21600"/>
                  <a:pt x="21600" y="21359"/>
                  <a:pt x="21600" y="21064"/>
                </a:cubicBezTo>
                <a:lnTo>
                  <a:pt x="21600" y="20699"/>
                </a:lnTo>
                <a:cubicBezTo>
                  <a:pt x="21600" y="20404"/>
                  <a:pt x="21196" y="20164"/>
                  <a:pt x="20702" y="20164"/>
                </a:cubicBezTo>
                <a:lnTo>
                  <a:pt x="898" y="20164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6797637" y="1206384"/>
            <a:ext cx="568849" cy="9863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4805955" y="6476908"/>
            <a:ext cx="864453" cy="800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4801908" y="3724820"/>
            <a:ext cx="872546" cy="7907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4741903" y="8840834"/>
            <a:ext cx="992555" cy="543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6520"/>
                </a:lnTo>
                <a:lnTo>
                  <a:pt x="10800" y="13043"/>
                </a:lnTo>
                <a:lnTo>
                  <a:pt x="18745" y="8243"/>
                </a:lnTo>
                <a:lnTo>
                  <a:pt x="18745" y="10509"/>
                </a:lnTo>
                <a:cubicBezTo>
                  <a:pt x="18606" y="10673"/>
                  <a:pt x="18515" y="10958"/>
                  <a:pt x="18515" y="11282"/>
                </a:cubicBezTo>
                <a:cubicBezTo>
                  <a:pt x="18515" y="11519"/>
                  <a:pt x="18563" y="11733"/>
                  <a:pt x="18644" y="11896"/>
                </a:cubicBezTo>
                <a:cubicBezTo>
                  <a:pt x="18499" y="12008"/>
                  <a:pt x="18399" y="12270"/>
                  <a:pt x="18399" y="12574"/>
                </a:cubicBezTo>
                <a:lnTo>
                  <a:pt x="18399" y="21301"/>
                </a:lnTo>
                <a:cubicBezTo>
                  <a:pt x="18553" y="21484"/>
                  <a:pt x="18772" y="21600"/>
                  <a:pt x="19018" y="21600"/>
                </a:cubicBezTo>
                <a:cubicBezTo>
                  <a:pt x="19264" y="21600"/>
                  <a:pt x="19483" y="21484"/>
                  <a:pt x="19637" y="21301"/>
                </a:cubicBezTo>
                <a:lnTo>
                  <a:pt x="19637" y="12556"/>
                </a:lnTo>
                <a:cubicBezTo>
                  <a:pt x="19637" y="12255"/>
                  <a:pt x="19538" y="11998"/>
                  <a:pt x="19396" y="11887"/>
                </a:cubicBezTo>
                <a:cubicBezTo>
                  <a:pt x="19474" y="11725"/>
                  <a:pt x="19523" y="11515"/>
                  <a:pt x="19523" y="11282"/>
                </a:cubicBezTo>
                <a:cubicBezTo>
                  <a:pt x="19523" y="10958"/>
                  <a:pt x="19430" y="10673"/>
                  <a:pt x="19292" y="10509"/>
                </a:cubicBezTo>
                <a:lnTo>
                  <a:pt x="19292" y="7913"/>
                </a:lnTo>
                <a:lnTo>
                  <a:pt x="21600" y="6520"/>
                </a:lnTo>
                <a:lnTo>
                  <a:pt x="10800" y="0"/>
                </a:lnTo>
                <a:close/>
                <a:moveTo>
                  <a:pt x="10819" y="5598"/>
                </a:moveTo>
                <a:cubicBezTo>
                  <a:pt x="11223" y="5598"/>
                  <a:pt x="11551" y="5819"/>
                  <a:pt x="11551" y="6091"/>
                </a:cubicBezTo>
                <a:cubicBezTo>
                  <a:pt x="11551" y="6364"/>
                  <a:pt x="11223" y="6584"/>
                  <a:pt x="10819" y="6584"/>
                </a:cubicBezTo>
                <a:cubicBezTo>
                  <a:pt x="10414" y="6584"/>
                  <a:pt x="10084" y="6364"/>
                  <a:pt x="10084" y="6091"/>
                </a:cubicBezTo>
                <a:cubicBezTo>
                  <a:pt x="10084" y="5819"/>
                  <a:pt x="10414" y="5598"/>
                  <a:pt x="10819" y="5598"/>
                </a:cubicBezTo>
                <a:close/>
                <a:moveTo>
                  <a:pt x="16068" y="10691"/>
                </a:moveTo>
                <a:lnTo>
                  <a:pt x="10800" y="13872"/>
                </a:lnTo>
                <a:lnTo>
                  <a:pt x="5535" y="10694"/>
                </a:lnTo>
                <a:cubicBezTo>
                  <a:pt x="4861" y="12240"/>
                  <a:pt x="4431" y="14116"/>
                  <a:pt x="4188" y="16122"/>
                </a:cubicBezTo>
                <a:cubicBezTo>
                  <a:pt x="6908" y="16652"/>
                  <a:pt x="9240" y="18095"/>
                  <a:pt x="10748" y="20074"/>
                </a:cubicBezTo>
                <a:cubicBezTo>
                  <a:pt x="12275" y="18069"/>
                  <a:pt x="14648" y="16613"/>
                  <a:pt x="17413" y="16101"/>
                </a:cubicBezTo>
                <a:cubicBezTo>
                  <a:pt x="17170" y="14102"/>
                  <a:pt x="16740" y="12232"/>
                  <a:pt x="16068" y="10691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782975" y="7689517"/>
            <a:ext cx="910413" cy="739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8703"/>
                </a:lnTo>
                <a:lnTo>
                  <a:pt x="0" y="17407"/>
                </a:lnTo>
                <a:cubicBezTo>
                  <a:pt x="7892" y="17407"/>
                  <a:pt x="10521" y="21600"/>
                  <a:pt x="10521" y="21600"/>
                </a:cubicBezTo>
                <a:lnTo>
                  <a:pt x="10521" y="13417"/>
                </a:lnTo>
                <a:lnTo>
                  <a:pt x="10521" y="5233"/>
                </a:lnTo>
                <a:cubicBezTo>
                  <a:pt x="10521" y="5233"/>
                  <a:pt x="7892" y="0"/>
                  <a:pt x="0" y="0"/>
                </a:cubicBezTo>
                <a:close/>
                <a:moveTo>
                  <a:pt x="21600" y="0"/>
                </a:moveTo>
                <a:cubicBezTo>
                  <a:pt x="13708" y="0"/>
                  <a:pt x="11079" y="5233"/>
                  <a:pt x="11079" y="5233"/>
                </a:cubicBezTo>
                <a:lnTo>
                  <a:pt x="11079" y="13417"/>
                </a:lnTo>
                <a:lnTo>
                  <a:pt x="11079" y="21600"/>
                </a:lnTo>
                <a:cubicBezTo>
                  <a:pt x="11079" y="21600"/>
                  <a:pt x="13708" y="17407"/>
                  <a:pt x="21600" y="17407"/>
                </a:cubicBezTo>
                <a:lnTo>
                  <a:pt x="21600" y="8703"/>
                </a:lnTo>
                <a:lnTo>
                  <a:pt x="21600" y="0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6665241" y="7383626"/>
            <a:ext cx="833641" cy="8336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1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1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899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899"/>
                </a:cubicBezTo>
                <a:close/>
                <a:moveTo>
                  <a:pt x="18757" y="5899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899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3" y="10545"/>
                </a:cubicBezTo>
                <a:cubicBezTo>
                  <a:pt x="10402" y="10686"/>
                  <a:pt x="10402" y="10915"/>
                  <a:pt x="10543" y="11057"/>
                </a:cubicBezTo>
                <a:cubicBezTo>
                  <a:pt x="10685" y="11198"/>
                  <a:pt x="10915" y="11198"/>
                  <a:pt x="11057" y="11057"/>
                </a:cubicBezTo>
                <a:cubicBezTo>
                  <a:pt x="11198" y="10915"/>
                  <a:pt x="11198" y="10686"/>
                  <a:pt x="11057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7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7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587073" y="6459918"/>
            <a:ext cx="989977" cy="554550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6625921" y="5354567"/>
            <a:ext cx="912280" cy="736194"/>
          </a:xfrm>
          <a:custGeom>
            <a:avLst/>
            <a:gdLst/>
            <a:ahLst/>
            <a:cxnLst/>
            <a:rect l="l" t="t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820808" y="5078250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4820808" y="2437718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9221000" y="1263199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9221000" y="2511461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15862" y="4296"/>
                </a:moveTo>
                <a:cubicBezTo>
                  <a:pt x="15997" y="4309"/>
                  <a:pt x="16136" y="4374"/>
                  <a:pt x="16249" y="4487"/>
                </a:cubicBezTo>
                <a:lnTo>
                  <a:pt x="17081" y="5319"/>
                </a:lnTo>
                <a:cubicBezTo>
                  <a:pt x="17308" y="5540"/>
                  <a:pt x="17339" y="5876"/>
                  <a:pt x="17150" y="6065"/>
                </a:cubicBezTo>
                <a:lnTo>
                  <a:pt x="16561" y="6652"/>
                </a:lnTo>
                <a:lnTo>
                  <a:pt x="14914" y="5005"/>
                </a:lnTo>
                <a:lnTo>
                  <a:pt x="15503" y="4418"/>
                </a:lnTo>
                <a:cubicBezTo>
                  <a:pt x="15598" y="4323"/>
                  <a:pt x="15728" y="4284"/>
                  <a:pt x="15862" y="4296"/>
                </a:cubicBezTo>
                <a:close/>
                <a:moveTo>
                  <a:pt x="14477" y="5444"/>
                </a:moveTo>
                <a:lnTo>
                  <a:pt x="16124" y="7091"/>
                </a:lnTo>
                <a:lnTo>
                  <a:pt x="7879" y="15336"/>
                </a:lnTo>
                <a:lnTo>
                  <a:pt x="6232" y="13689"/>
                </a:lnTo>
                <a:lnTo>
                  <a:pt x="14477" y="5444"/>
                </a:lnTo>
                <a:close/>
                <a:moveTo>
                  <a:pt x="5849" y="14138"/>
                </a:moveTo>
                <a:lnTo>
                  <a:pt x="7435" y="15724"/>
                </a:lnTo>
                <a:lnTo>
                  <a:pt x="5054" y="16519"/>
                </a:lnTo>
                <a:lnTo>
                  <a:pt x="5849" y="14138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9221000" y="3759723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8974" y="1912"/>
                </a:moveTo>
                <a:lnTo>
                  <a:pt x="12626" y="5363"/>
                </a:lnTo>
                <a:lnTo>
                  <a:pt x="8974" y="8812"/>
                </a:lnTo>
                <a:lnTo>
                  <a:pt x="8974" y="6625"/>
                </a:lnTo>
                <a:cubicBezTo>
                  <a:pt x="7284" y="7338"/>
                  <a:pt x="6092" y="9018"/>
                  <a:pt x="6092" y="10967"/>
                </a:cubicBezTo>
                <a:cubicBezTo>
                  <a:pt x="6092" y="13564"/>
                  <a:pt x="8203" y="15677"/>
                  <a:pt x="10800" y="15677"/>
                </a:cubicBezTo>
                <a:cubicBezTo>
                  <a:pt x="13397" y="15677"/>
                  <a:pt x="15508" y="13564"/>
                  <a:pt x="15508" y="10967"/>
                </a:cubicBezTo>
                <a:cubicBezTo>
                  <a:pt x="15508" y="9509"/>
                  <a:pt x="14849" y="8154"/>
                  <a:pt x="13699" y="7258"/>
                </a:cubicBezTo>
                <a:lnTo>
                  <a:pt x="15130" y="5427"/>
                </a:lnTo>
                <a:cubicBezTo>
                  <a:pt x="16847" y="6772"/>
                  <a:pt x="17837" y="8791"/>
                  <a:pt x="17837" y="10967"/>
                </a:cubicBezTo>
                <a:cubicBezTo>
                  <a:pt x="17837" y="14844"/>
                  <a:pt x="14682" y="17999"/>
                  <a:pt x="10805" y="17999"/>
                </a:cubicBezTo>
                <a:cubicBezTo>
                  <a:pt x="6928" y="17999"/>
                  <a:pt x="3770" y="14845"/>
                  <a:pt x="3770" y="10962"/>
                </a:cubicBezTo>
                <a:cubicBezTo>
                  <a:pt x="3770" y="7717"/>
                  <a:pt x="5983" y="4973"/>
                  <a:pt x="8974" y="4168"/>
                </a:cubicBezTo>
                <a:lnTo>
                  <a:pt x="8974" y="1912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1857620" y="10884709"/>
            <a:ext cx="1020333" cy="6450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9160408" y="5860242"/>
            <a:ext cx="996150" cy="703326"/>
          </a:xfrm>
          <a:custGeom>
            <a:avLst/>
            <a:gdLst/>
            <a:ahLst/>
            <a:cxnLst/>
            <a:rect l="l" t="t" r="r" b="b"/>
            <a:pathLst>
              <a:path w="21600" h="21594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4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9258166" y="7108503"/>
            <a:ext cx="800634" cy="938385"/>
          </a:xfrm>
          <a:custGeom>
            <a:avLst/>
            <a:gdLst/>
            <a:ahLst/>
            <a:cxnLst/>
            <a:rect l="l" t="t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9420012" y="8591824"/>
            <a:ext cx="476942" cy="1054917"/>
          </a:xfrm>
          <a:custGeom>
            <a:avLst/>
            <a:gdLst/>
            <a:ahLst/>
            <a:cxnLst/>
            <a:rect l="l" t="t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7107887" y="10884709"/>
            <a:ext cx="390954" cy="1054917"/>
          </a:xfrm>
          <a:custGeom>
            <a:avLst/>
            <a:gdLst/>
            <a:ahLst/>
            <a:cxnLst/>
            <a:rect l="l" t="t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9258166" y="12027128"/>
            <a:ext cx="800634" cy="920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89" y="0"/>
                </a:moveTo>
                <a:cubicBezTo>
                  <a:pt x="6161" y="0"/>
                  <a:pt x="5166" y="865"/>
                  <a:pt x="5166" y="1934"/>
                </a:cubicBezTo>
                <a:cubicBezTo>
                  <a:pt x="5166" y="2071"/>
                  <a:pt x="6200" y="12523"/>
                  <a:pt x="6200" y="12523"/>
                </a:cubicBezTo>
                <a:lnTo>
                  <a:pt x="14059" y="12523"/>
                </a:lnTo>
                <a:lnTo>
                  <a:pt x="17276" y="19283"/>
                </a:lnTo>
                <a:lnTo>
                  <a:pt x="21600" y="17808"/>
                </a:lnTo>
                <a:lnTo>
                  <a:pt x="20882" y="16219"/>
                </a:lnTo>
                <a:lnTo>
                  <a:pt x="18352" y="17081"/>
                </a:lnTo>
                <a:lnTo>
                  <a:pt x="15371" y="10815"/>
                </a:lnTo>
                <a:lnTo>
                  <a:pt x="7999" y="10815"/>
                </a:lnTo>
                <a:cubicBezTo>
                  <a:pt x="7999" y="10815"/>
                  <a:pt x="7896" y="9803"/>
                  <a:pt x="7843" y="9278"/>
                </a:cubicBezTo>
                <a:lnTo>
                  <a:pt x="13052" y="9278"/>
                </a:lnTo>
                <a:lnTo>
                  <a:pt x="13052" y="7572"/>
                </a:lnTo>
                <a:lnTo>
                  <a:pt x="7673" y="7572"/>
                </a:lnTo>
                <a:cubicBezTo>
                  <a:pt x="7534" y="6177"/>
                  <a:pt x="7403" y="4844"/>
                  <a:pt x="7308" y="3868"/>
                </a:cubicBezTo>
                <a:cubicBezTo>
                  <a:pt x="7335" y="3869"/>
                  <a:pt x="7362" y="3869"/>
                  <a:pt x="7389" y="3869"/>
                </a:cubicBezTo>
                <a:cubicBezTo>
                  <a:pt x="8618" y="3869"/>
                  <a:pt x="9615" y="3003"/>
                  <a:pt x="9615" y="1934"/>
                </a:cubicBezTo>
                <a:cubicBezTo>
                  <a:pt x="9615" y="865"/>
                  <a:pt x="8618" y="0"/>
                  <a:pt x="7389" y="0"/>
                </a:cubicBezTo>
                <a:close/>
                <a:moveTo>
                  <a:pt x="4689" y="8147"/>
                </a:moveTo>
                <a:cubicBezTo>
                  <a:pt x="1923" y="9273"/>
                  <a:pt x="0" y="11716"/>
                  <a:pt x="0" y="14543"/>
                </a:cubicBezTo>
                <a:cubicBezTo>
                  <a:pt x="0" y="18434"/>
                  <a:pt x="3640" y="21600"/>
                  <a:pt x="8113" y="21600"/>
                </a:cubicBezTo>
                <a:cubicBezTo>
                  <a:pt x="11295" y="21600"/>
                  <a:pt x="14054" y="19997"/>
                  <a:pt x="15382" y="17672"/>
                </a:cubicBezTo>
                <a:lnTo>
                  <a:pt x="14053" y="14877"/>
                </a:lnTo>
                <a:cubicBezTo>
                  <a:pt x="13854" y="17577"/>
                  <a:pt x="11266" y="19722"/>
                  <a:pt x="8113" y="19722"/>
                </a:cubicBezTo>
                <a:cubicBezTo>
                  <a:pt x="4830" y="19722"/>
                  <a:pt x="2159" y="17399"/>
                  <a:pt x="2159" y="14543"/>
                </a:cubicBezTo>
                <a:cubicBezTo>
                  <a:pt x="2159" y="12718"/>
                  <a:pt x="3251" y="11112"/>
                  <a:pt x="4895" y="10189"/>
                </a:cubicBezTo>
                <a:cubicBezTo>
                  <a:pt x="4817" y="9423"/>
                  <a:pt x="4749" y="8746"/>
                  <a:pt x="4689" y="8147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1063471" y="1317478"/>
            <a:ext cx="766367" cy="766407"/>
          </a:xfrm>
          <a:custGeom>
            <a:avLst/>
            <a:gdLst/>
            <a:ahLst/>
            <a:cxnLst/>
            <a:rect l="l" t="t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10948580" y="2508785"/>
            <a:ext cx="996151" cy="880316"/>
          </a:xfrm>
          <a:custGeom>
            <a:avLst/>
            <a:gdLst/>
            <a:ahLst/>
            <a:cxnLst/>
            <a:rect l="l" t="t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11186648" y="6136638"/>
            <a:ext cx="546898" cy="100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46" y="0"/>
                </a:moveTo>
                <a:lnTo>
                  <a:pt x="7546" y="738"/>
                </a:lnTo>
                <a:lnTo>
                  <a:pt x="14054" y="738"/>
                </a:lnTo>
                <a:lnTo>
                  <a:pt x="14054" y="0"/>
                </a:lnTo>
                <a:lnTo>
                  <a:pt x="7546" y="0"/>
                </a:lnTo>
                <a:close/>
                <a:moveTo>
                  <a:pt x="3926" y="1105"/>
                </a:moveTo>
                <a:cubicBezTo>
                  <a:pt x="2578" y="1105"/>
                  <a:pt x="1410" y="1612"/>
                  <a:pt x="1113" y="2329"/>
                </a:cubicBezTo>
                <a:cubicBezTo>
                  <a:pt x="399" y="4049"/>
                  <a:pt x="0" y="5990"/>
                  <a:pt x="0" y="8044"/>
                </a:cubicBezTo>
                <a:cubicBezTo>
                  <a:pt x="0" y="10099"/>
                  <a:pt x="399" y="12034"/>
                  <a:pt x="1113" y="13760"/>
                </a:cubicBezTo>
                <a:cubicBezTo>
                  <a:pt x="1410" y="14477"/>
                  <a:pt x="2578" y="14983"/>
                  <a:pt x="3926" y="14983"/>
                </a:cubicBezTo>
                <a:lnTo>
                  <a:pt x="17674" y="14983"/>
                </a:lnTo>
                <a:cubicBezTo>
                  <a:pt x="19022" y="14983"/>
                  <a:pt x="20190" y="14477"/>
                  <a:pt x="20487" y="13760"/>
                </a:cubicBezTo>
                <a:cubicBezTo>
                  <a:pt x="21201" y="12040"/>
                  <a:pt x="21600" y="10099"/>
                  <a:pt x="21600" y="8044"/>
                </a:cubicBezTo>
                <a:cubicBezTo>
                  <a:pt x="21600" y="5990"/>
                  <a:pt x="21201" y="4054"/>
                  <a:pt x="20487" y="2329"/>
                </a:cubicBezTo>
                <a:cubicBezTo>
                  <a:pt x="20190" y="1612"/>
                  <a:pt x="19022" y="1105"/>
                  <a:pt x="17674" y="1105"/>
                </a:cubicBezTo>
                <a:lnTo>
                  <a:pt x="3926" y="1105"/>
                </a:lnTo>
                <a:close/>
                <a:moveTo>
                  <a:pt x="3493" y="3736"/>
                </a:moveTo>
                <a:lnTo>
                  <a:pt x="9443" y="3736"/>
                </a:lnTo>
                <a:cubicBezTo>
                  <a:pt x="9839" y="3736"/>
                  <a:pt x="10165" y="3914"/>
                  <a:pt x="10165" y="4130"/>
                </a:cubicBezTo>
                <a:lnTo>
                  <a:pt x="10165" y="7365"/>
                </a:lnTo>
                <a:cubicBezTo>
                  <a:pt x="10165" y="7581"/>
                  <a:pt x="9839" y="7758"/>
                  <a:pt x="9443" y="7758"/>
                </a:cubicBezTo>
                <a:lnTo>
                  <a:pt x="3493" y="7758"/>
                </a:lnTo>
                <a:cubicBezTo>
                  <a:pt x="3096" y="7758"/>
                  <a:pt x="2767" y="7581"/>
                  <a:pt x="2767" y="7365"/>
                </a:cubicBezTo>
                <a:lnTo>
                  <a:pt x="2767" y="4130"/>
                </a:lnTo>
                <a:cubicBezTo>
                  <a:pt x="2767" y="3914"/>
                  <a:pt x="3096" y="3736"/>
                  <a:pt x="3493" y="3736"/>
                </a:cubicBezTo>
                <a:close/>
                <a:moveTo>
                  <a:pt x="12157" y="3736"/>
                </a:moveTo>
                <a:lnTo>
                  <a:pt x="18107" y="3736"/>
                </a:lnTo>
                <a:cubicBezTo>
                  <a:pt x="18504" y="3736"/>
                  <a:pt x="18833" y="3914"/>
                  <a:pt x="18833" y="4130"/>
                </a:cubicBezTo>
                <a:lnTo>
                  <a:pt x="18833" y="7365"/>
                </a:lnTo>
                <a:cubicBezTo>
                  <a:pt x="18833" y="7581"/>
                  <a:pt x="18504" y="7758"/>
                  <a:pt x="18107" y="7758"/>
                </a:cubicBezTo>
                <a:lnTo>
                  <a:pt x="12157" y="7758"/>
                </a:lnTo>
                <a:cubicBezTo>
                  <a:pt x="11761" y="7758"/>
                  <a:pt x="11435" y="7581"/>
                  <a:pt x="11435" y="7365"/>
                </a:cubicBezTo>
                <a:lnTo>
                  <a:pt x="11435" y="4130"/>
                </a:lnTo>
                <a:cubicBezTo>
                  <a:pt x="11435" y="3914"/>
                  <a:pt x="11761" y="3736"/>
                  <a:pt x="12157" y="3736"/>
                </a:cubicBezTo>
                <a:close/>
                <a:moveTo>
                  <a:pt x="4710" y="9306"/>
                </a:moveTo>
                <a:cubicBezTo>
                  <a:pt x="5722" y="9306"/>
                  <a:pt x="6536" y="9749"/>
                  <a:pt x="6536" y="10299"/>
                </a:cubicBezTo>
                <a:cubicBezTo>
                  <a:pt x="6536" y="10849"/>
                  <a:pt x="5712" y="11289"/>
                  <a:pt x="4710" y="11289"/>
                </a:cubicBezTo>
                <a:cubicBezTo>
                  <a:pt x="3709" y="11289"/>
                  <a:pt x="2885" y="10849"/>
                  <a:pt x="2885" y="10299"/>
                </a:cubicBezTo>
                <a:cubicBezTo>
                  <a:pt x="2885" y="9749"/>
                  <a:pt x="3699" y="9306"/>
                  <a:pt x="4710" y="9306"/>
                </a:cubicBezTo>
                <a:close/>
                <a:moveTo>
                  <a:pt x="16890" y="9306"/>
                </a:moveTo>
                <a:cubicBezTo>
                  <a:pt x="17901" y="9306"/>
                  <a:pt x="18715" y="9749"/>
                  <a:pt x="18715" y="10299"/>
                </a:cubicBezTo>
                <a:cubicBezTo>
                  <a:pt x="18715" y="10849"/>
                  <a:pt x="17901" y="11289"/>
                  <a:pt x="16890" y="11289"/>
                </a:cubicBezTo>
                <a:cubicBezTo>
                  <a:pt x="15888" y="11289"/>
                  <a:pt x="15064" y="10849"/>
                  <a:pt x="15064" y="10299"/>
                </a:cubicBezTo>
                <a:cubicBezTo>
                  <a:pt x="15064" y="9749"/>
                  <a:pt x="15878" y="9306"/>
                  <a:pt x="16890" y="9306"/>
                </a:cubicBezTo>
                <a:close/>
                <a:moveTo>
                  <a:pt x="2411" y="15718"/>
                </a:moveTo>
                <a:lnTo>
                  <a:pt x="2064" y="16439"/>
                </a:lnTo>
                <a:lnTo>
                  <a:pt x="4881" y="16439"/>
                </a:lnTo>
                <a:lnTo>
                  <a:pt x="4593" y="17340"/>
                </a:lnTo>
                <a:lnTo>
                  <a:pt x="1636" y="17340"/>
                </a:lnTo>
                <a:lnTo>
                  <a:pt x="1221" y="18203"/>
                </a:lnTo>
                <a:lnTo>
                  <a:pt x="4305" y="18203"/>
                </a:lnTo>
                <a:lnTo>
                  <a:pt x="3957" y="19292"/>
                </a:lnTo>
                <a:lnTo>
                  <a:pt x="703" y="19292"/>
                </a:lnTo>
                <a:lnTo>
                  <a:pt x="198" y="20348"/>
                </a:lnTo>
                <a:lnTo>
                  <a:pt x="3620" y="20348"/>
                </a:lnTo>
                <a:lnTo>
                  <a:pt x="3214" y="21600"/>
                </a:lnTo>
                <a:lnTo>
                  <a:pt x="5742" y="21600"/>
                </a:lnTo>
                <a:lnTo>
                  <a:pt x="6009" y="20348"/>
                </a:lnTo>
                <a:lnTo>
                  <a:pt x="15579" y="20348"/>
                </a:lnTo>
                <a:lnTo>
                  <a:pt x="15848" y="21600"/>
                </a:lnTo>
                <a:lnTo>
                  <a:pt x="18377" y="21600"/>
                </a:lnTo>
                <a:lnTo>
                  <a:pt x="17971" y="20348"/>
                </a:lnTo>
                <a:lnTo>
                  <a:pt x="21392" y="20348"/>
                </a:lnTo>
                <a:lnTo>
                  <a:pt x="20897" y="19292"/>
                </a:lnTo>
                <a:lnTo>
                  <a:pt x="17643" y="19292"/>
                </a:lnTo>
                <a:lnTo>
                  <a:pt x="17295" y="18203"/>
                </a:lnTo>
                <a:lnTo>
                  <a:pt x="20379" y="18203"/>
                </a:lnTo>
                <a:lnTo>
                  <a:pt x="19964" y="17340"/>
                </a:lnTo>
                <a:lnTo>
                  <a:pt x="17007" y="17340"/>
                </a:lnTo>
                <a:lnTo>
                  <a:pt x="16719" y="16439"/>
                </a:lnTo>
                <a:lnTo>
                  <a:pt x="19536" y="16439"/>
                </a:lnTo>
                <a:lnTo>
                  <a:pt x="19189" y="15718"/>
                </a:lnTo>
                <a:lnTo>
                  <a:pt x="2411" y="15718"/>
                </a:lnTo>
                <a:close/>
                <a:moveTo>
                  <a:pt x="6852" y="16439"/>
                </a:moveTo>
                <a:lnTo>
                  <a:pt x="14736" y="16439"/>
                </a:lnTo>
                <a:lnTo>
                  <a:pt x="14934" y="17340"/>
                </a:lnTo>
                <a:lnTo>
                  <a:pt x="6654" y="17340"/>
                </a:lnTo>
                <a:lnTo>
                  <a:pt x="6852" y="16439"/>
                </a:lnTo>
                <a:close/>
                <a:moveTo>
                  <a:pt x="6477" y="18203"/>
                </a:moveTo>
                <a:lnTo>
                  <a:pt x="15123" y="18203"/>
                </a:lnTo>
                <a:lnTo>
                  <a:pt x="15362" y="19292"/>
                </a:lnTo>
                <a:lnTo>
                  <a:pt x="6238" y="19292"/>
                </a:lnTo>
                <a:lnTo>
                  <a:pt x="6477" y="18203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11084911" y="5013953"/>
            <a:ext cx="750373" cy="920656"/>
          </a:xfrm>
          <a:custGeom>
            <a:avLst/>
            <a:gdLst/>
            <a:ahLst/>
            <a:cxnLst/>
            <a:rect l="l" t="t" r="r" b="b"/>
            <a:pathLst>
              <a:path w="21325" h="21600" extrusionOk="0">
                <a:moveTo>
                  <a:pt x="10666" y="0"/>
                </a:moveTo>
                <a:cubicBezTo>
                  <a:pt x="2921" y="0"/>
                  <a:pt x="1259" y="2555"/>
                  <a:pt x="1259" y="2555"/>
                </a:cubicBezTo>
                <a:cubicBezTo>
                  <a:pt x="-134" y="6373"/>
                  <a:pt x="4" y="16853"/>
                  <a:pt x="4" y="16853"/>
                </a:cubicBezTo>
                <a:lnTo>
                  <a:pt x="4" y="18004"/>
                </a:lnTo>
                <a:cubicBezTo>
                  <a:pt x="4" y="18004"/>
                  <a:pt x="4" y="18598"/>
                  <a:pt x="855" y="18598"/>
                </a:cubicBezTo>
                <a:cubicBezTo>
                  <a:pt x="979" y="18598"/>
                  <a:pt x="1286" y="18598"/>
                  <a:pt x="1711" y="18598"/>
                </a:cubicBezTo>
                <a:lnTo>
                  <a:pt x="1711" y="20191"/>
                </a:lnTo>
                <a:cubicBezTo>
                  <a:pt x="1711" y="20969"/>
                  <a:pt x="2476" y="21600"/>
                  <a:pt x="3418" y="21600"/>
                </a:cubicBezTo>
                <a:cubicBezTo>
                  <a:pt x="4360" y="21600"/>
                  <a:pt x="5127" y="20969"/>
                  <a:pt x="5127" y="20191"/>
                </a:cubicBezTo>
                <a:lnTo>
                  <a:pt x="5127" y="18598"/>
                </a:lnTo>
                <a:cubicBezTo>
                  <a:pt x="7776" y="18598"/>
                  <a:pt x="10660" y="18598"/>
                  <a:pt x="10660" y="18598"/>
                </a:cubicBezTo>
                <a:cubicBezTo>
                  <a:pt x="10660" y="18598"/>
                  <a:pt x="13544" y="18598"/>
                  <a:pt x="16193" y="18598"/>
                </a:cubicBezTo>
                <a:lnTo>
                  <a:pt x="16193" y="20191"/>
                </a:lnTo>
                <a:cubicBezTo>
                  <a:pt x="16193" y="20969"/>
                  <a:pt x="16958" y="21600"/>
                  <a:pt x="17900" y="21600"/>
                </a:cubicBezTo>
                <a:cubicBezTo>
                  <a:pt x="18842" y="21600"/>
                  <a:pt x="19607" y="20969"/>
                  <a:pt x="19607" y="20191"/>
                </a:cubicBezTo>
                <a:lnTo>
                  <a:pt x="19607" y="18598"/>
                </a:lnTo>
                <a:cubicBezTo>
                  <a:pt x="20032" y="18598"/>
                  <a:pt x="20341" y="18598"/>
                  <a:pt x="20465" y="18598"/>
                </a:cubicBezTo>
                <a:cubicBezTo>
                  <a:pt x="21316" y="18598"/>
                  <a:pt x="21316" y="18004"/>
                  <a:pt x="21316" y="18004"/>
                </a:cubicBezTo>
                <a:lnTo>
                  <a:pt x="21316" y="16853"/>
                </a:lnTo>
                <a:cubicBezTo>
                  <a:pt x="21329" y="16853"/>
                  <a:pt x="21466" y="6373"/>
                  <a:pt x="20073" y="2555"/>
                </a:cubicBezTo>
                <a:cubicBezTo>
                  <a:pt x="20073" y="2555"/>
                  <a:pt x="18411" y="0"/>
                  <a:pt x="10666" y="0"/>
                </a:cubicBezTo>
                <a:close/>
                <a:moveTo>
                  <a:pt x="5885" y="2224"/>
                </a:moveTo>
                <a:lnTo>
                  <a:pt x="10666" y="2224"/>
                </a:lnTo>
                <a:lnTo>
                  <a:pt x="15447" y="2224"/>
                </a:lnTo>
                <a:cubicBezTo>
                  <a:pt x="15447" y="2224"/>
                  <a:pt x="15401" y="2965"/>
                  <a:pt x="14505" y="2965"/>
                </a:cubicBezTo>
                <a:lnTo>
                  <a:pt x="10666" y="2965"/>
                </a:lnTo>
                <a:lnTo>
                  <a:pt x="6827" y="2965"/>
                </a:lnTo>
                <a:cubicBezTo>
                  <a:pt x="5931" y="2965"/>
                  <a:pt x="5885" y="2224"/>
                  <a:pt x="5885" y="2224"/>
                </a:cubicBezTo>
                <a:close/>
                <a:moveTo>
                  <a:pt x="4800" y="4411"/>
                </a:moveTo>
                <a:lnTo>
                  <a:pt x="10666" y="4411"/>
                </a:lnTo>
                <a:lnTo>
                  <a:pt x="16526" y="4411"/>
                </a:lnTo>
                <a:cubicBezTo>
                  <a:pt x="18410" y="4411"/>
                  <a:pt x="18568" y="5562"/>
                  <a:pt x="18568" y="5562"/>
                </a:cubicBezTo>
                <a:lnTo>
                  <a:pt x="19196" y="10098"/>
                </a:lnTo>
                <a:cubicBezTo>
                  <a:pt x="19196" y="10098"/>
                  <a:pt x="19294" y="10746"/>
                  <a:pt x="18117" y="10746"/>
                </a:cubicBezTo>
                <a:lnTo>
                  <a:pt x="10666" y="10746"/>
                </a:lnTo>
                <a:lnTo>
                  <a:pt x="3209" y="10746"/>
                </a:lnTo>
                <a:cubicBezTo>
                  <a:pt x="2032" y="10746"/>
                  <a:pt x="2130" y="10098"/>
                  <a:pt x="2130" y="10098"/>
                </a:cubicBezTo>
                <a:lnTo>
                  <a:pt x="2758" y="5562"/>
                </a:lnTo>
                <a:cubicBezTo>
                  <a:pt x="2758" y="5562"/>
                  <a:pt x="2916" y="4411"/>
                  <a:pt x="4800" y="4411"/>
                </a:cubicBezTo>
                <a:close/>
                <a:moveTo>
                  <a:pt x="3955" y="12960"/>
                </a:moveTo>
                <a:cubicBezTo>
                  <a:pt x="4727" y="12960"/>
                  <a:pt x="5347" y="13474"/>
                  <a:pt x="5347" y="14111"/>
                </a:cubicBezTo>
                <a:cubicBezTo>
                  <a:pt x="5347" y="14748"/>
                  <a:pt x="4721" y="15260"/>
                  <a:pt x="3955" y="15260"/>
                </a:cubicBezTo>
                <a:cubicBezTo>
                  <a:pt x="3190" y="15260"/>
                  <a:pt x="2561" y="14748"/>
                  <a:pt x="2561" y="14111"/>
                </a:cubicBezTo>
                <a:cubicBezTo>
                  <a:pt x="2561" y="13474"/>
                  <a:pt x="3184" y="12960"/>
                  <a:pt x="3955" y="12960"/>
                </a:cubicBezTo>
                <a:close/>
                <a:moveTo>
                  <a:pt x="17383" y="12965"/>
                </a:moveTo>
                <a:cubicBezTo>
                  <a:pt x="18155" y="12965"/>
                  <a:pt x="18777" y="13479"/>
                  <a:pt x="18777" y="14116"/>
                </a:cubicBezTo>
                <a:cubicBezTo>
                  <a:pt x="18777" y="14753"/>
                  <a:pt x="18155" y="15265"/>
                  <a:pt x="17383" y="15265"/>
                </a:cubicBezTo>
                <a:cubicBezTo>
                  <a:pt x="16611" y="15265"/>
                  <a:pt x="15991" y="14748"/>
                  <a:pt x="15991" y="14116"/>
                </a:cubicBezTo>
                <a:cubicBezTo>
                  <a:pt x="15991" y="13484"/>
                  <a:pt x="16611" y="12965"/>
                  <a:pt x="17383" y="12965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11004891" y="7459740"/>
            <a:ext cx="910413" cy="765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44" y="0"/>
                </a:moveTo>
                <a:cubicBezTo>
                  <a:pt x="8777" y="0"/>
                  <a:pt x="8642" y="160"/>
                  <a:pt x="8642" y="359"/>
                </a:cubicBezTo>
                <a:lnTo>
                  <a:pt x="8642" y="1331"/>
                </a:lnTo>
                <a:lnTo>
                  <a:pt x="4191" y="1331"/>
                </a:lnTo>
                <a:cubicBezTo>
                  <a:pt x="4024" y="1331"/>
                  <a:pt x="3847" y="1484"/>
                  <a:pt x="3793" y="1670"/>
                </a:cubicBezTo>
                <a:lnTo>
                  <a:pt x="1740" y="8743"/>
                </a:lnTo>
                <a:cubicBezTo>
                  <a:pt x="1724" y="8795"/>
                  <a:pt x="1723" y="8846"/>
                  <a:pt x="1728" y="8898"/>
                </a:cubicBezTo>
                <a:cubicBezTo>
                  <a:pt x="697" y="9662"/>
                  <a:pt x="0" y="11017"/>
                  <a:pt x="0" y="12566"/>
                </a:cubicBezTo>
                <a:lnTo>
                  <a:pt x="0" y="13260"/>
                </a:lnTo>
                <a:cubicBezTo>
                  <a:pt x="0" y="14584"/>
                  <a:pt x="507" y="15766"/>
                  <a:pt x="1301" y="16563"/>
                </a:cubicBezTo>
                <a:lnTo>
                  <a:pt x="1301" y="19440"/>
                </a:lnTo>
                <a:cubicBezTo>
                  <a:pt x="1301" y="20628"/>
                  <a:pt x="2113" y="21600"/>
                  <a:pt x="3118" y="21600"/>
                </a:cubicBezTo>
                <a:cubicBezTo>
                  <a:pt x="4117" y="21600"/>
                  <a:pt x="4932" y="20635"/>
                  <a:pt x="4932" y="19440"/>
                </a:cubicBezTo>
                <a:lnTo>
                  <a:pt x="4932" y="17577"/>
                </a:lnTo>
                <a:lnTo>
                  <a:pt x="16680" y="17577"/>
                </a:lnTo>
                <a:lnTo>
                  <a:pt x="16680" y="19440"/>
                </a:lnTo>
                <a:cubicBezTo>
                  <a:pt x="16680" y="20628"/>
                  <a:pt x="17490" y="21600"/>
                  <a:pt x="18494" y="21600"/>
                </a:cubicBezTo>
                <a:cubicBezTo>
                  <a:pt x="19494" y="21600"/>
                  <a:pt x="20309" y="20635"/>
                  <a:pt x="20309" y="19440"/>
                </a:cubicBezTo>
                <a:lnTo>
                  <a:pt x="20309" y="16563"/>
                </a:lnTo>
                <a:cubicBezTo>
                  <a:pt x="21092" y="15766"/>
                  <a:pt x="21600" y="14577"/>
                  <a:pt x="21600" y="13260"/>
                </a:cubicBezTo>
                <a:lnTo>
                  <a:pt x="21600" y="12566"/>
                </a:lnTo>
                <a:cubicBezTo>
                  <a:pt x="21600" y="11017"/>
                  <a:pt x="20903" y="9656"/>
                  <a:pt x="19872" y="8898"/>
                </a:cubicBezTo>
                <a:cubicBezTo>
                  <a:pt x="19877" y="8846"/>
                  <a:pt x="19878" y="8795"/>
                  <a:pt x="19861" y="8743"/>
                </a:cubicBezTo>
                <a:lnTo>
                  <a:pt x="17809" y="1670"/>
                </a:lnTo>
                <a:cubicBezTo>
                  <a:pt x="17755" y="1484"/>
                  <a:pt x="17576" y="1331"/>
                  <a:pt x="17409" y="1331"/>
                </a:cubicBezTo>
                <a:lnTo>
                  <a:pt x="12958" y="1331"/>
                </a:lnTo>
                <a:lnTo>
                  <a:pt x="12958" y="359"/>
                </a:lnTo>
                <a:cubicBezTo>
                  <a:pt x="12958" y="160"/>
                  <a:pt x="12823" y="0"/>
                  <a:pt x="12656" y="0"/>
                </a:cubicBezTo>
                <a:lnTo>
                  <a:pt x="8944" y="0"/>
                </a:lnTo>
                <a:close/>
                <a:moveTo>
                  <a:pt x="5283" y="2815"/>
                </a:moveTo>
                <a:lnTo>
                  <a:pt x="10797" y="2815"/>
                </a:lnTo>
                <a:lnTo>
                  <a:pt x="16312" y="2815"/>
                </a:lnTo>
                <a:lnTo>
                  <a:pt x="17802" y="8693"/>
                </a:lnTo>
                <a:lnTo>
                  <a:pt x="10797" y="8693"/>
                </a:lnTo>
                <a:lnTo>
                  <a:pt x="3793" y="8693"/>
                </a:lnTo>
                <a:lnTo>
                  <a:pt x="5283" y="2815"/>
                </a:lnTo>
                <a:close/>
                <a:moveTo>
                  <a:pt x="3938" y="10042"/>
                </a:moveTo>
                <a:cubicBezTo>
                  <a:pt x="4743" y="10042"/>
                  <a:pt x="5391" y="10820"/>
                  <a:pt x="5391" y="11771"/>
                </a:cubicBezTo>
                <a:cubicBezTo>
                  <a:pt x="5397" y="12728"/>
                  <a:pt x="4743" y="13497"/>
                  <a:pt x="3938" y="13497"/>
                </a:cubicBezTo>
                <a:cubicBezTo>
                  <a:pt x="3133" y="13497"/>
                  <a:pt x="2485" y="12721"/>
                  <a:pt x="2485" y="11771"/>
                </a:cubicBezTo>
                <a:cubicBezTo>
                  <a:pt x="2485" y="10813"/>
                  <a:pt x="3138" y="10042"/>
                  <a:pt x="3938" y="10042"/>
                </a:cubicBezTo>
                <a:close/>
                <a:moveTo>
                  <a:pt x="17652" y="10042"/>
                </a:moveTo>
                <a:cubicBezTo>
                  <a:pt x="18457" y="10042"/>
                  <a:pt x="19105" y="10820"/>
                  <a:pt x="19105" y="11771"/>
                </a:cubicBezTo>
                <a:cubicBezTo>
                  <a:pt x="19105" y="12728"/>
                  <a:pt x="18451" y="13497"/>
                  <a:pt x="17652" y="13497"/>
                </a:cubicBezTo>
                <a:cubicBezTo>
                  <a:pt x="16853" y="13497"/>
                  <a:pt x="16199" y="12728"/>
                  <a:pt x="16199" y="11771"/>
                </a:cubicBezTo>
                <a:cubicBezTo>
                  <a:pt x="16199" y="10813"/>
                  <a:pt x="16853" y="10042"/>
                  <a:pt x="17652" y="10042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11009172" y="3805359"/>
            <a:ext cx="874966" cy="7836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2898179" y="1110748"/>
            <a:ext cx="790886" cy="872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14720720" y="4151688"/>
            <a:ext cx="833560" cy="833722"/>
          </a:xfrm>
          <a:custGeom>
            <a:avLst/>
            <a:gdLst/>
            <a:ahLst/>
            <a:cxnLst/>
            <a:rect l="l" t="t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14844809" y="2727443"/>
            <a:ext cx="585383" cy="981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cubicBezTo>
                  <a:pt x="404" y="0"/>
                  <a:pt x="0" y="242"/>
                  <a:pt x="0" y="537"/>
                </a:cubicBezTo>
                <a:lnTo>
                  <a:pt x="0" y="901"/>
                </a:lnTo>
                <a:cubicBezTo>
                  <a:pt x="0" y="1196"/>
                  <a:pt x="404" y="1438"/>
                  <a:pt x="898" y="1438"/>
                </a:cubicBezTo>
                <a:lnTo>
                  <a:pt x="20702" y="1438"/>
                </a:lnTo>
                <a:cubicBezTo>
                  <a:pt x="21196" y="1438"/>
                  <a:pt x="21600" y="1196"/>
                  <a:pt x="21600" y="901"/>
                </a:cubicBezTo>
                <a:lnTo>
                  <a:pt x="21600" y="537"/>
                </a:lnTo>
                <a:cubicBezTo>
                  <a:pt x="21600" y="242"/>
                  <a:pt x="21196" y="0"/>
                  <a:pt x="20702" y="0"/>
                </a:cubicBezTo>
                <a:lnTo>
                  <a:pt x="898" y="0"/>
                </a:lnTo>
                <a:close/>
                <a:moveTo>
                  <a:pt x="2670" y="2035"/>
                </a:moveTo>
                <a:cubicBezTo>
                  <a:pt x="2211" y="2035"/>
                  <a:pt x="1818" y="2231"/>
                  <a:pt x="1734" y="2499"/>
                </a:cubicBezTo>
                <a:cubicBezTo>
                  <a:pt x="1688" y="2648"/>
                  <a:pt x="678" y="6175"/>
                  <a:pt x="7600" y="10445"/>
                </a:cubicBezTo>
                <a:lnTo>
                  <a:pt x="7609" y="10452"/>
                </a:lnTo>
                <a:cubicBezTo>
                  <a:pt x="7626" y="10469"/>
                  <a:pt x="7637" y="10489"/>
                  <a:pt x="7652" y="10509"/>
                </a:cubicBezTo>
                <a:lnTo>
                  <a:pt x="7657" y="10516"/>
                </a:lnTo>
                <a:cubicBezTo>
                  <a:pt x="7692" y="10583"/>
                  <a:pt x="7734" y="10686"/>
                  <a:pt x="7739" y="10800"/>
                </a:cubicBezTo>
                <a:cubicBezTo>
                  <a:pt x="7733" y="10917"/>
                  <a:pt x="7692" y="11018"/>
                  <a:pt x="7657" y="11084"/>
                </a:cubicBezTo>
                <a:lnTo>
                  <a:pt x="7654" y="11089"/>
                </a:lnTo>
                <a:cubicBezTo>
                  <a:pt x="7640" y="11110"/>
                  <a:pt x="7626" y="11130"/>
                  <a:pt x="7609" y="11148"/>
                </a:cubicBezTo>
                <a:lnTo>
                  <a:pt x="7603" y="11153"/>
                </a:lnTo>
                <a:cubicBezTo>
                  <a:pt x="678" y="15424"/>
                  <a:pt x="1688" y="18954"/>
                  <a:pt x="1734" y="19102"/>
                </a:cubicBezTo>
                <a:cubicBezTo>
                  <a:pt x="1818" y="19371"/>
                  <a:pt x="2211" y="19565"/>
                  <a:pt x="2670" y="19565"/>
                </a:cubicBezTo>
                <a:lnTo>
                  <a:pt x="18930" y="19565"/>
                </a:lnTo>
                <a:cubicBezTo>
                  <a:pt x="19389" y="19565"/>
                  <a:pt x="19782" y="19371"/>
                  <a:pt x="19866" y="19102"/>
                </a:cubicBezTo>
                <a:cubicBezTo>
                  <a:pt x="19912" y="18954"/>
                  <a:pt x="20920" y="15426"/>
                  <a:pt x="13997" y="11155"/>
                </a:cubicBezTo>
                <a:lnTo>
                  <a:pt x="13991" y="11148"/>
                </a:lnTo>
                <a:cubicBezTo>
                  <a:pt x="13974" y="11131"/>
                  <a:pt x="13962" y="11113"/>
                  <a:pt x="13948" y="11092"/>
                </a:cubicBezTo>
                <a:lnTo>
                  <a:pt x="13943" y="11084"/>
                </a:lnTo>
                <a:cubicBezTo>
                  <a:pt x="13908" y="11018"/>
                  <a:pt x="13866" y="10915"/>
                  <a:pt x="13861" y="10802"/>
                </a:cubicBezTo>
                <a:cubicBezTo>
                  <a:pt x="13866" y="10684"/>
                  <a:pt x="13908" y="10584"/>
                  <a:pt x="13943" y="10518"/>
                </a:cubicBezTo>
                <a:lnTo>
                  <a:pt x="13946" y="10511"/>
                </a:lnTo>
                <a:cubicBezTo>
                  <a:pt x="13960" y="10490"/>
                  <a:pt x="13974" y="10470"/>
                  <a:pt x="13991" y="10452"/>
                </a:cubicBezTo>
                <a:lnTo>
                  <a:pt x="13997" y="10447"/>
                </a:lnTo>
                <a:cubicBezTo>
                  <a:pt x="20922" y="6176"/>
                  <a:pt x="19912" y="2648"/>
                  <a:pt x="19866" y="2499"/>
                </a:cubicBezTo>
                <a:cubicBezTo>
                  <a:pt x="19782" y="2231"/>
                  <a:pt x="19389" y="2035"/>
                  <a:pt x="18930" y="2035"/>
                </a:cubicBezTo>
                <a:lnTo>
                  <a:pt x="2670" y="2035"/>
                </a:lnTo>
                <a:close/>
                <a:moveTo>
                  <a:pt x="3562" y="3170"/>
                </a:moveTo>
                <a:lnTo>
                  <a:pt x="18038" y="3170"/>
                </a:lnTo>
                <a:cubicBezTo>
                  <a:pt x="18033" y="3525"/>
                  <a:pt x="17958" y="4064"/>
                  <a:pt x="17658" y="4738"/>
                </a:cubicBezTo>
                <a:cubicBezTo>
                  <a:pt x="17139" y="5903"/>
                  <a:pt x="15820" y="7716"/>
                  <a:pt x="12489" y="9742"/>
                </a:cubicBezTo>
                <a:cubicBezTo>
                  <a:pt x="12423" y="9782"/>
                  <a:pt x="12368" y="9829"/>
                  <a:pt x="12325" y="9879"/>
                </a:cubicBezTo>
                <a:cubicBezTo>
                  <a:pt x="12317" y="9888"/>
                  <a:pt x="12253" y="9965"/>
                  <a:pt x="12180" y="10087"/>
                </a:cubicBezTo>
                <a:cubicBezTo>
                  <a:pt x="12034" y="10297"/>
                  <a:pt x="11957" y="10524"/>
                  <a:pt x="11956" y="10759"/>
                </a:cubicBezTo>
                <a:cubicBezTo>
                  <a:pt x="11956" y="10768"/>
                  <a:pt x="11956" y="10776"/>
                  <a:pt x="11956" y="10785"/>
                </a:cubicBezTo>
                <a:lnTo>
                  <a:pt x="11956" y="10815"/>
                </a:lnTo>
                <a:cubicBezTo>
                  <a:pt x="11956" y="10824"/>
                  <a:pt x="11956" y="10832"/>
                  <a:pt x="11956" y="10837"/>
                </a:cubicBezTo>
                <a:cubicBezTo>
                  <a:pt x="11957" y="11075"/>
                  <a:pt x="12034" y="11303"/>
                  <a:pt x="12177" y="11510"/>
                </a:cubicBezTo>
                <a:cubicBezTo>
                  <a:pt x="12252" y="11635"/>
                  <a:pt x="12317" y="11714"/>
                  <a:pt x="12325" y="11723"/>
                </a:cubicBezTo>
                <a:cubicBezTo>
                  <a:pt x="12368" y="11772"/>
                  <a:pt x="12423" y="11817"/>
                  <a:pt x="12489" y="11858"/>
                </a:cubicBezTo>
                <a:cubicBezTo>
                  <a:pt x="15820" y="13884"/>
                  <a:pt x="17139" y="15699"/>
                  <a:pt x="17658" y="16863"/>
                </a:cubicBezTo>
                <a:cubicBezTo>
                  <a:pt x="17959" y="17538"/>
                  <a:pt x="18033" y="18076"/>
                  <a:pt x="18038" y="18430"/>
                </a:cubicBezTo>
                <a:lnTo>
                  <a:pt x="3562" y="18430"/>
                </a:lnTo>
                <a:cubicBezTo>
                  <a:pt x="3567" y="18075"/>
                  <a:pt x="3642" y="17536"/>
                  <a:pt x="3942" y="16862"/>
                </a:cubicBezTo>
                <a:cubicBezTo>
                  <a:pt x="4461" y="15697"/>
                  <a:pt x="5780" y="13884"/>
                  <a:pt x="9111" y="11858"/>
                </a:cubicBezTo>
                <a:cubicBezTo>
                  <a:pt x="9177" y="11817"/>
                  <a:pt x="9232" y="11771"/>
                  <a:pt x="9275" y="11721"/>
                </a:cubicBezTo>
                <a:cubicBezTo>
                  <a:pt x="9283" y="11713"/>
                  <a:pt x="9348" y="11635"/>
                  <a:pt x="9420" y="11513"/>
                </a:cubicBezTo>
                <a:cubicBezTo>
                  <a:pt x="9566" y="11303"/>
                  <a:pt x="9643" y="11076"/>
                  <a:pt x="9644" y="10841"/>
                </a:cubicBezTo>
                <a:cubicBezTo>
                  <a:pt x="9644" y="10832"/>
                  <a:pt x="9644" y="10824"/>
                  <a:pt x="9644" y="10815"/>
                </a:cubicBezTo>
                <a:lnTo>
                  <a:pt x="9644" y="10785"/>
                </a:lnTo>
                <a:cubicBezTo>
                  <a:pt x="9644" y="10776"/>
                  <a:pt x="9644" y="10768"/>
                  <a:pt x="9644" y="10763"/>
                </a:cubicBezTo>
                <a:cubicBezTo>
                  <a:pt x="9643" y="10525"/>
                  <a:pt x="9566" y="10297"/>
                  <a:pt x="9423" y="10090"/>
                </a:cubicBezTo>
                <a:cubicBezTo>
                  <a:pt x="9348" y="9964"/>
                  <a:pt x="9283" y="9888"/>
                  <a:pt x="9275" y="9879"/>
                </a:cubicBezTo>
                <a:cubicBezTo>
                  <a:pt x="9232" y="9829"/>
                  <a:pt x="9177" y="9783"/>
                  <a:pt x="9111" y="9742"/>
                </a:cubicBezTo>
                <a:cubicBezTo>
                  <a:pt x="5780" y="7716"/>
                  <a:pt x="4461" y="5903"/>
                  <a:pt x="3942" y="4738"/>
                </a:cubicBezTo>
                <a:cubicBezTo>
                  <a:pt x="3641" y="4064"/>
                  <a:pt x="3567" y="3525"/>
                  <a:pt x="3562" y="3170"/>
                </a:cubicBezTo>
                <a:close/>
                <a:moveTo>
                  <a:pt x="10800" y="12519"/>
                </a:moveTo>
                <a:cubicBezTo>
                  <a:pt x="10624" y="12512"/>
                  <a:pt x="10439" y="12534"/>
                  <a:pt x="10293" y="12618"/>
                </a:cubicBezTo>
                <a:lnTo>
                  <a:pt x="10296" y="12620"/>
                </a:lnTo>
                <a:cubicBezTo>
                  <a:pt x="4812" y="15292"/>
                  <a:pt x="5628" y="17483"/>
                  <a:pt x="5665" y="17575"/>
                </a:cubicBezTo>
                <a:lnTo>
                  <a:pt x="5707" y="17678"/>
                </a:lnTo>
                <a:lnTo>
                  <a:pt x="15892" y="17678"/>
                </a:lnTo>
                <a:lnTo>
                  <a:pt x="15935" y="17575"/>
                </a:lnTo>
                <a:cubicBezTo>
                  <a:pt x="15972" y="17483"/>
                  <a:pt x="16788" y="15292"/>
                  <a:pt x="11304" y="12620"/>
                </a:cubicBezTo>
                <a:lnTo>
                  <a:pt x="11307" y="12618"/>
                </a:lnTo>
                <a:cubicBezTo>
                  <a:pt x="11161" y="12534"/>
                  <a:pt x="10976" y="12512"/>
                  <a:pt x="10800" y="12519"/>
                </a:cubicBezTo>
                <a:close/>
                <a:moveTo>
                  <a:pt x="898" y="20164"/>
                </a:moveTo>
                <a:cubicBezTo>
                  <a:pt x="404" y="20164"/>
                  <a:pt x="0" y="20404"/>
                  <a:pt x="0" y="20699"/>
                </a:cubicBezTo>
                <a:lnTo>
                  <a:pt x="0" y="21064"/>
                </a:lnTo>
                <a:cubicBezTo>
                  <a:pt x="0" y="21359"/>
                  <a:pt x="404" y="21600"/>
                  <a:pt x="898" y="21600"/>
                </a:cubicBezTo>
                <a:lnTo>
                  <a:pt x="20702" y="21600"/>
                </a:lnTo>
                <a:cubicBezTo>
                  <a:pt x="21196" y="21600"/>
                  <a:pt x="21600" y="21359"/>
                  <a:pt x="21600" y="21064"/>
                </a:cubicBezTo>
                <a:lnTo>
                  <a:pt x="21600" y="20699"/>
                </a:lnTo>
                <a:cubicBezTo>
                  <a:pt x="21600" y="20404"/>
                  <a:pt x="21196" y="20164"/>
                  <a:pt x="20702" y="20164"/>
                </a:cubicBezTo>
                <a:lnTo>
                  <a:pt x="898" y="2016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14853077" y="1206384"/>
            <a:ext cx="568849" cy="9863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2861396" y="6476908"/>
            <a:ext cx="864453" cy="800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12857349" y="3724820"/>
            <a:ext cx="872546" cy="7907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12797344" y="8840834"/>
            <a:ext cx="992555" cy="543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6520"/>
                </a:lnTo>
                <a:lnTo>
                  <a:pt x="10800" y="13043"/>
                </a:lnTo>
                <a:lnTo>
                  <a:pt x="18745" y="8243"/>
                </a:lnTo>
                <a:lnTo>
                  <a:pt x="18745" y="10509"/>
                </a:lnTo>
                <a:cubicBezTo>
                  <a:pt x="18606" y="10673"/>
                  <a:pt x="18515" y="10958"/>
                  <a:pt x="18515" y="11282"/>
                </a:cubicBezTo>
                <a:cubicBezTo>
                  <a:pt x="18515" y="11519"/>
                  <a:pt x="18563" y="11733"/>
                  <a:pt x="18644" y="11896"/>
                </a:cubicBezTo>
                <a:cubicBezTo>
                  <a:pt x="18499" y="12008"/>
                  <a:pt x="18399" y="12270"/>
                  <a:pt x="18399" y="12574"/>
                </a:cubicBezTo>
                <a:lnTo>
                  <a:pt x="18399" y="21301"/>
                </a:lnTo>
                <a:cubicBezTo>
                  <a:pt x="18553" y="21484"/>
                  <a:pt x="18772" y="21600"/>
                  <a:pt x="19018" y="21600"/>
                </a:cubicBezTo>
                <a:cubicBezTo>
                  <a:pt x="19264" y="21600"/>
                  <a:pt x="19483" y="21484"/>
                  <a:pt x="19637" y="21301"/>
                </a:cubicBezTo>
                <a:lnTo>
                  <a:pt x="19637" y="12556"/>
                </a:lnTo>
                <a:cubicBezTo>
                  <a:pt x="19637" y="12255"/>
                  <a:pt x="19538" y="11998"/>
                  <a:pt x="19396" y="11887"/>
                </a:cubicBezTo>
                <a:cubicBezTo>
                  <a:pt x="19474" y="11725"/>
                  <a:pt x="19523" y="11515"/>
                  <a:pt x="19523" y="11282"/>
                </a:cubicBezTo>
                <a:cubicBezTo>
                  <a:pt x="19523" y="10958"/>
                  <a:pt x="19430" y="10673"/>
                  <a:pt x="19292" y="10509"/>
                </a:cubicBezTo>
                <a:lnTo>
                  <a:pt x="19292" y="7913"/>
                </a:lnTo>
                <a:lnTo>
                  <a:pt x="21600" y="6520"/>
                </a:lnTo>
                <a:lnTo>
                  <a:pt x="10800" y="0"/>
                </a:lnTo>
                <a:close/>
                <a:moveTo>
                  <a:pt x="10819" y="5598"/>
                </a:moveTo>
                <a:cubicBezTo>
                  <a:pt x="11223" y="5598"/>
                  <a:pt x="11551" y="5819"/>
                  <a:pt x="11551" y="6091"/>
                </a:cubicBezTo>
                <a:cubicBezTo>
                  <a:pt x="11551" y="6364"/>
                  <a:pt x="11223" y="6584"/>
                  <a:pt x="10819" y="6584"/>
                </a:cubicBezTo>
                <a:cubicBezTo>
                  <a:pt x="10414" y="6584"/>
                  <a:pt x="10084" y="6364"/>
                  <a:pt x="10084" y="6091"/>
                </a:cubicBezTo>
                <a:cubicBezTo>
                  <a:pt x="10084" y="5819"/>
                  <a:pt x="10414" y="5598"/>
                  <a:pt x="10819" y="5598"/>
                </a:cubicBezTo>
                <a:close/>
                <a:moveTo>
                  <a:pt x="16068" y="10691"/>
                </a:moveTo>
                <a:lnTo>
                  <a:pt x="10800" y="13872"/>
                </a:lnTo>
                <a:lnTo>
                  <a:pt x="5535" y="10694"/>
                </a:lnTo>
                <a:cubicBezTo>
                  <a:pt x="4861" y="12240"/>
                  <a:pt x="4431" y="14116"/>
                  <a:pt x="4188" y="16122"/>
                </a:cubicBezTo>
                <a:cubicBezTo>
                  <a:pt x="6908" y="16652"/>
                  <a:pt x="9240" y="18095"/>
                  <a:pt x="10748" y="20074"/>
                </a:cubicBezTo>
                <a:cubicBezTo>
                  <a:pt x="12275" y="18069"/>
                  <a:pt x="14648" y="16613"/>
                  <a:pt x="17413" y="16101"/>
                </a:cubicBezTo>
                <a:cubicBezTo>
                  <a:pt x="17170" y="14102"/>
                  <a:pt x="16740" y="12232"/>
                  <a:pt x="16068" y="10691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12838416" y="7689517"/>
            <a:ext cx="910413" cy="739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8703"/>
                </a:lnTo>
                <a:lnTo>
                  <a:pt x="0" y="17407"/>
                </a:lnTo>
                <a:cubicBezTo>
                  <a:pt x="7892" y="17407"/>
                  <a:pt x="10521" y="21600"/>
                  <a:pt x="10521" y="21600"/>
                </a:cubicBezTo>
                <a:lnTo>
                  <a:pt x="10521" y="13417"/>
                </a:lnTo>
                <a:lnTo>
                  <a:pt x="10521" y="5233"/>
                </a:lnTo>
                <a:cubicBezTo>
                  <a:pt x="10521" y="5233"/>
                  <a:pt x="7892" y="0"/>
                  <a:pt x="0" y="0"/>
                </a:cubicBezTo>
                <a:close/>
                <a:moveTo>
                  <a:pt x="21600" y="0"/>
                </a:moveTo>
                <a:cubicBezTo>
                  <a:pt x="13708" y="0"/>
                  <a:pt x="11079" y="5233"/>
                  <a:pt x="11079" y="5233"/>
                </a:cubicBezTo>
                <a:lnTo>
                  <a:pt x="11079" y="13417"/>
                </a:lnTo>
                <a:lnTo>
                  <a:pt x="11079" y="21600"/>
                </a:lnTo>
                <a:cubicBezTo>
                  <a:pt x="11079" y="21600"/>
                  <a:pt x="13708" y="17407"/>
                  <a:pt x="21600" y="17407"/>
                </a:cubicBezTo>
                <a:lnTo>
                  <a:pt x="21600" y="8703"/>
                </a:lnTo>
                <a:lnTo>
                  <a:pt x="21600" y="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14720681" y="7383626"/>
            <a:ext cx="833641" cy="8336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1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1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899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899"/>
                </a:cubicBezTo>
                <a:close/>
                <a:moveTo>
                  <a:pt x="18757" y="5899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899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3" y="10545"/>
                </a:cubicBezTo>
                <a:cubicBezTo>
                  <a:pt x="10402" y="10686"/>
                  <a:pt x="10402" y="10915"/>
                  <a:pt x="10543" y="11057"/>
                </a:cubicBezTo>
                <a:cubicBezTo>
                  <a:pt x="10685" y="11198"/>
                  <a:pt x="10915" y="11198"/>
                  <a:pt x="11057" y="11057"/>
                </a:cubicBezTo>
                <a:cubicBezTo>
                  <a:pt x="11198" y="10915"/>
                  <a:pt x="11198" y="10686"/>
                  <a:pt x="11057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7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7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14642513" y="6459918"/>
            <a:ext cx="989978" cy="554550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14681363" y="5354567"/>
            <a:ext cx="912280" cy="736194"/>
          </a:xfrm>
          <a:custGeom>
            <a:avLst/>
            <a:gdLst/>
            <a:ahLst/>
            <a:cxnLst/>
            <a:rect l="l" t="t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12876249" y="5078250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12876249" y="2437718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16658623" y="1263199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6658623" y="2511461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15862" y="4296"/>
                </a:moveTo>
                <a:cubicBezTo>
                  <a:pt x="15997" y="4309"/>
                  <a:pt x="16136" y="4374"/>
                  <a:pt x="16249" y="4487"/>
                </a:cubicBezTo>
                <a:lnTo>
                  <a:pt x="17081" y="5319"/>
                </a:lnTo>
                <a:cubicBezTo>
                  <a:pt x="17308" y="5540"/>
                  <a:pt x="17339" y="5876"/>
                  <a:pt x="17150" y="6065"/>
                </a:cubicBezTo>
                <a:lnTo>
                  <a:pt x="16561" y="6652"/>
                </a:lnTo>
                <a:lnTo>
                  <a:pt x="14914" y="5005"/>
                </a:lnTo>
                <a:lnTo>
                  <a:pt x="15503" y="4418"/>
                </a:lnTo>
                <a:cubicBezTo>
                  <a:pt x="15598" y="4323"/>
                  <a:pt x="15728" y="4284"/>
                  <a:pt x="15862" y="4296"/>
                </a:cubicBezTo>
                <a:close/>
                <a:moveTo>
                  <a:pt x="14477" y="5444"/>
                </a:moveTo>
                <a:lnTo>
                  <a:pt x="16124" y="7091"/>
                </a:lnTo>
                <a:lnTo>
                  <a:pt x="7879" y="15336"/>
                </a:lnTo>
                <a:lnTo>
                  <a:pt x="6232" y="13689"/>
                </a:lnTo>
                <a:lnTo>
                  <a:pt x="14477" y="5444"/>
                </a:lnTo>
                <a:close/>
                <a:moveTo>
                  <a:pt x="5849" y="14138"/>
                </a:moveTo>
                <a:lnTo>
                  <a:pt x="7435" y="15724"/>
                </a:lnTo>
                <a:lnTo>
                  <a:pt x="5054" y="16519"/>
                </a:lnTo>
                <a:lnTo>
                  <a:pt x="5849" y="14138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16658623" y="3759723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8974" y="1912"/>
                </a:moveTo>
                <a:lnTo>
                  <a:pt x="12626" y="5363"/>
                </a:lnTo>
                <a:lnTo>
                  <a:pt x="8974" y="8812"/>
                </a:lnTo>
                <a:lnTo>
                  <a:pt x="8974" y="6625"/>
                </a:lnTo>
                <a:cubicBezTo>
                  <a:pt x="7284" y="7338"/>
                  <a:pt x="6092" y="9018"/>
                  <a:pt x="6092" y="10967"/>
                </a:cubicBezTo>
                <a:cubicBezTo>
                  <a:pt x="6092" y="13564"/>
                  <a:pt x="8203" y="15677"/>
                  <a:pt x="10800" y="15677"/>
                </a:cubicBezTo>
                <a:cubicBezTo>
                  <a:pt x="13397" y="15677"/>
                  <a:pt x="15508" y="13564"/>
                  <a:pt x="15508" y="10967"/>
                </a:cubicBezTo>
                <a:cubicBezTo>
                  <a:pt x="15508" y="9509"/>
                  <a:pt x="14849" y="8154"/>
                  <a:pt x="13699" y="7258"/>
                </a:cubicBezTo>
                <a:lnTo>
                  <a:pt x="15130" y="5427"/>
                </a:lnTo>
                <a:cubicBezTo>
                  <a:pt x="16847" y="6772"/>
                  <a:pt x="17837" y="8791"/>
                  <a:pt x="17837" y="10967"/>
                </a:cubicBezTo>
                <a:cubicBezTo>
                  <a:pt x="17837" y="14844"/>
                  <a:pt x="14682" y="17999"/>
                  <a:pt x="10805" y="17999"/>
                </a:cubicBezTo>
                <a:cubicBezTo>
                  <a:pt x="6928" y="17999"/>
                  <a:pt x="3770" y="14845"/>
                  <a:pt x="3770" y="10962"/>
                </a:cubicBezTo>
                <a:cubicBezTo>
                  <a:pt x="3770" y="7717"/>
                  <a:pt x="5983" y="4973"/>
                  <a:pt x="8974" y="4168"/>
                </a:cubicBezTo>
                <a:lnTo>
                  <a:pt x="8974" y="1912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16585939" y="4924959"/>
            <a:ext cx="1020333" cy="6450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6598030" y="5860242"/>
            <a:ext cx="996150" cy="703326"/>
          </a:xfrm>
          <a:custGeom>
            <a:avLst/>
            <a:gdLst/>
            <a:ahLst/>
            <a:cxnLst/>
            <a:rect l="l" t="t" r="r" b="b"/>
            <a:pathLst>
              <a:path w="21600" h="21594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4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16695788" y="7108503"/>
            <a:ext cx="800634" cy="938385"/>
          </a:xfrm>
          <a:custGeom>
            <a:avLst/>
            <a:gdLst/>
            <a:ahLst/>
            <a:cxnLst/>
            <a:rect l="l" t="t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16857634" y="8591824"/>
            <a:ext cx="476942" cy="1054917"/>
          </a:xfrm>
          <a:custGeom>
            <a:avLst/>
            <a:gdLst/>
            <a:ahLst/>
            <a:cxnLst/>
            <a:rect l="l" t="t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16900628" y="10191676"/>
            <a:ext cx="390954" cy="1054917"/>
          </a:xfrm>
          <a:custGeom>
            <a:avLst/>
            <a:gdLst/>
            <a:ahLst/>
            <a:cxnLst/>
            <a:rect l="l" t="t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16695788" y="12027128"/>
            <a:ext cx="800634" cy="920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89" y="0"/>
                </a:moveTo>
                <a:cubicBezTo>
                  <a:pt x="6161" y="0"/>
                  <a:pt x="5166" y="865"/>
                  <a:pt x="5166" y="1934"/>
                </a:cubicBezTo>
                <a:cubicBezTo>
                  <a:pt x="5166" y="2071"/>
                  <a:pt x="6200" y="12523"/>
                  <a:pt x="6200" y="12523"/>
                </a:cubicBezTo>
                <a:lnTo>
                  <a:pt x="14059" y="12523"/>
                </a:lnTo>
                <a:lnTo>
                  <a:pt x="17276" y="19283"/>
                </a:lnTo>
                <a:lnTo>
                  <a:pt x="21600" y="17808"/>
                </a:lnTo>
                <a:lnTo>
                  <a:pt x="20882" y="16219"/>
                </a:lnTo>
                <a:lnTo>
                  <a:pt x="18352" y="17081"/>
                </a:lnTo>
                <a:lnTo>
                  <a:pt x="15371" y="10815"/>
                </a:lnTo>
                <a:lnTo>
                  <a:pt x="7999" y="10815"/>
                </a:lnTo>
                <a:cubicBezTo>
                  <a:pt x="7999" y="10815"/>
                  <a:pt x="7896" y="9803"/>
                  <a:pt x="7843" y="9278"/>
                </a:cubicBezTo>
                <a:lnTo>
                  <a:pt x="13052" y="9278"/>
                </a:lnTo>
                <a:lnTo>
                  <a:pt x="13052" y="7572"/>
                </a:lnTo>
                <a:lnTo>
                  <a:pt x="7673" y="7572"/>
                </a:lnTo>
                <a:cubicBezTo>
                  <a:pt x="7534" y="6177"/>
                  <a:pt x="7403" y="4844"/>
                  <a:pt x="7308" y="3868"/>
                </a:cubicBezTo>
                <a:cubicBezTo>
                  <a:pt x="7335" y="3869"/>
                  <a:pt x="7362" y="3869"/>
                  <a:pt x="7389" y="3869"/>
                </a:cubicBezTo>
                <a:cubicBezTo>
                  <a:pt x="8618" y="3869"/>
                  <a:pt x="9615" y="3003"/>
                  <a:pt x="9615" y="1934"/>
                </a:cubicBezTo>
                <a:cubicBezTo>
                  <a:pt x="9615" y="865"/>
                  <a:pt x="8618" y="0"/>
                  <a:pt x="7389" y="0"/>
                </a:cubicBezTo>
                <a:close/>
                <a:moveTo>
                  <a:pt x="4689" y="8147"/>
                </a:moveTo>
                <a:cubicBezTo>
                  <a:pt x="1923" y="9273"/>
                  <a:pt x="0" y="11716"/>
                  <a:pt x="0" y="14543"/>
                </a:cubicBezTo>
                <a:cubicBezTo>
                  <a:pt x="0" y="18434"/>
                  <a:pt x="3640" y="21600"/>
                  <a:pt x="8113" y="21600"/>
                </a:cubicBezTo>
                <a:cubicBezTo>
                  <a:pt x="11295" y="21600"/>
                  <a:pt x="14054" y="19997"/>
                  <a:pt x="15382" y="17672"/>
                </a:cubicBezTo>
                <a:lnTo>
                  <a:pt x="14053" y="14877"/>
                </a:lnTo>
                <a:cubicBezTo>
                  <a:pt x="13854" y="17577"/>
                  <a:pt x="11266" y="19722"/>
                  <a:pt x="8113" y="19722"/>
                </a:cubicBezTo>
                <a:cubicBezTo>
                  <a:pt x="4830" y="19722"/>
                  <a:pt x="2159" y="17399"/>
                  <a:pt x="2159" y="14543"/>
                </a:cubicBezTo>
                <a:cubicBezTo>
                  <a:pt x="2159" y="12718"/>
                  <a:pt x="3251" y="11112"/>
                  <a:pt x="4895" y="10189"/>
                </a:cubicBezTo>
                <a:cubicBezTo>
                  <a:pt x="4817" y="9423"/>
                  <a:pt x="4749" y="8746"/>
                  <a:pt x="4689" y="8147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18501094" y="1317478"/>
            <a:ext cx="766367" cy="766407"/>
          </a:xfrm>
          <a:custGeom>
            <a:avLst/>
            <a:gdLst/>
            <a:ahLst/>
            <a:cxnLst/>
            <a:rect l="l" t="t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18386203" y="2508785"/>
            <a:ext cx="996150" cy="880316"/>
          </a:xfrm>
          <a:custGeom>
            <a:avLst/>
            <a:gdLst/>
            <a:ahLst/>
            <a:cxnLst/>
            <a:rect l="l" t="t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18624270" y="6136638"/>
            <a:ext cx="546898" cy="100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46" y="0"/>
                </a:moveTo>
                <a:lnTo>
                  <a:pt x="7546" y="738"/>
                </a:lnTo>
                <a:lnTo>
                  <a:pt x="14054" y="738"/>
                </a:lnTo>
                <a:lnTo>
                  <a:pt x="14054" y="0"/>
                </a:lnTo>
                <a:lnTo>
                  <a:pt x="7546" y="0"/>
                </a:lnTo>
                <a:close/>
                <a:moveTo>
                  <a:pt x="3926" y="1105"/>
                </a:moveTo>
                <a:cubicBezTo>
                  <a:pt x="2578" y="1105"/>
                  <a:pt x="1410" y="1612"/>
                  <a:pt x="1113" y="2329"/>
                </a:cubicBezTo>
                <a:cubicBezTo>
                  <a:pt x="399" y="4049"/>
                  <a:pt x="0" y="5990"/>
                  <a:pt x="0" y="8044"/>
                </a:cubicBezTo>
                <a:cubicBezTo>
                  <a:pt x="0" y="10099"/>
                  <a:pt x="399" y="12034"/>
                  <a:pt x="1113" y="13760"/>
                </a:cubicBezTo>
                <a:cubicBezTo>
                  <a:pt x="1410" y="14477"/>
                  <a:pt x="2578" y="14983"/>
                  <a:pt x="3926" y="14983"/>
                </a:cubicBezTo>
                <a:lnTo>
                  <a:pt x="17674" y="14983"/>
                </a:lnTo>
                <a:cubicBezTo>
                  <a:pt x="19022" y="14983"/>
                  <a:pt x="20190" y="14477"/>
                  <a:pt x="20487" y="13760"/>
                </a:cubicBezTo>
                <a:cubicBezTo>
                  <a:pt x="21201" y="12040"/>
                  <a:pt x="21600" y="10099"/>
                  <a:pt x="21600" y="8044"/>
                </a:cubicBezTo>
                <a:cubicBezTo>
                  <a:pt x="21600" y="5990"/>
                  <a:pt x="21201" y="4054"/>
                  <a:pt x="20487" y="2329"/>
                </a:cubicBezTo>
                <a:cubicBezTo>
                  <a:pt x="20190" y="1612"/>
                  <a:pt x="19022" y="1105"/>
                  <a:pt x="17674" y="1105"/>
                </a:cubicBezTo>
                <a:lnTo>
                  <a:pt x="3926" y="1105"/>
                </a:lnTo>
                <a:close/>
                <a:moveTo>
                  <a:pt x="3493" y="3736"/>
                </a:moveTo>
                <a:lnTo>
                  <a:pt x="9443" y="3736"/>
                </a:lnTo>
                <a:cubicBezTo>
                  <a:pt x="9839" y="3736"/>
                  <a:pt x="10165" y="3914"/>
                  <a:pt x="10165" y="4130"/>
                </a:cubicBezTo>
                <a:lnTo>
                  <a:pt x="10165" y="7365"/>
                </a:lnTo>
                <a:cubicBezTo>
                  <a:pt x="10165" y="7581"/>
                  <a:pt x="9839" y="7758"/>
                  <a:pt x="9443" y="7758"/>
                </a:cubicBezTo>
                <a:lnTo>
                  <a:pt x="3493" y="7758"/>
                </a:lnTo>
                <a:cubicBezTo>
                  <a:pt x="3096" y="7758"/>
                  <a:pt x="2767" y="7581"/>
                  <a:pt x="2767" y="7365"/>
                </a:cubicBezTo>
                <a:lnTo>
                  <a:pt x="2767" y="4130"/>
                </a:lnTo>
                <a:cubicBezTo>
                  <a:pt x="2767" y="3914"/>
                  <a:pt x="3096" y="3736"/>
                  <a:pt x="3493" y="3736"/>
                </a:cubicBezTo>
                <a:close/>
                <a:moveTo>
                  <a:pt x="12157" y="3736"/>
                </a:moveTo>
                <a:lnTo>
                  <a:pt x="18107" y="3736"/>
                </a:lnTo>
                <a:cubicBezTo>
                  <a:pt x="18504" y="3736"/>
                  <a:pt x="18833" y="3914"/>
                  <a:pt x="18833" y="4130"/>
                </a:cubicBezTo>
                <a:lnTo>
                  <a:pt x="18833" y="7365"/>
                </a:lnTo>
                <a:cubicBezTo>
                  <a:pt x="18833" y="7581"/>
                  <a:pt x="18504" y="7758"/>
                  <a:pt x="18107" y="7758"/>
                </a:cubicBezTo>
                <a:lnTo>
                  <a:pt x="12157" y="7758"/>
                </a:lnTo>
                <a:cubicBezTo>
                  <a:pt x="11761" y="7758"/>
                  <a:pt x="11435" y="7581"/>
                  <a:pt x="11435" y="7365"/>
                </a:cubicBezTo>
                <a:lnTo>
                  <a:pt x="11435" y="4130"/>
                </a:lnTo>
                <a:cubicBezTo>
                  <a:pt x="11435" y="3914"/>
                  <a:pt x="11761" y="3736"/>
                  <a:pt x="12157" y="3736"/>
                </a:cubicBezTo>
                <a:close/>
                <a:moveTo>
                  <a:pt x="4710" y="9306"/>
                </a:moveTo>
                <a:cubicBezTo>
                  <a:pt x="5722" y="9306"/>
                  <a:pt x="6536" y="9749"/>
                  <a:pt x="6536" y="10299"/>
                </a:cubicBezTo>
                <a:cubicBezTo>
                  <a:pt x="6536" y="10849"/>
                  <a:pt x="5712" y="11289"/>
                  <a:pt x="4710" y="11289"/>
                </a:cubicBezTo>
                <a:cubicBezTo>
                  <a:pt x="3709" y="11289"/>
                  <a:pt x="2885" y="10849"/>
                  <a:pt x="2885" y="10299"/>
                </a:cubicBezTo>
                <a:cubicBezTo>
                  <a:pt x="2885" y="9749"/>
                  <a:pt x="3699" y="9306"/>
                  <a:pt x="4710" y="9306"/>
                </a:cubicBezTo>
                <a:close/>
                <a:moveTo>
                  <a:pt x="16890" y="9306"/>
                </a:moveTo>
                <a:cubicBezTo>
                  <a:pt x="17901" y="9306"/>
                  <a:pt x="18715" y="9749"/>
                  <a:pt x="18715" y="10299"/>
                </a:cubicBezTo>
                <a:cubicBezTo>
                  <a:pt x="18715" y="10849"/>
                  <a:pt x="17901" y="11289"/>
                  <a:pt x="16890" y="11289"/>
                </a:cubicBezTo>
                <a:cubicBezTo>
                  <a:pt x="15888" y="11289"/>
                  <a:pt x="15064" y="10849"/>
                  <a:pt x="15064" y="10299"/>
                </a:cubicBezTo>
                <a:cubicBezTo>
                  <a:pt x="15064" y="9749"/>
                  <a:pt x="15878" y="9306"/>
                  <a:pt x="16890" y="9306"/>
                </a:cubicBezTo>
                <a:close/>
                <a:moveTo>
                  <a:pt x="2411" y="15718"/>
                </a:moveTo>
                <a:lnTo>
                  <a:pt x="2064" y="16439"/>
                </a:lnTo>
                <a:lnTo>
                  <a:pt x="4881" y="16439"/>
                </a:lnTo>
                <a:lnTo>
                  <a:pt x="4593" y="17340"/>
                </a:lnTo>
                <a:lnTo>
                  <a:pt x="1636" y="17340"/>
                </a:lnTo>
                <a:lnTo>
                  <a:pt x="1221" y="18203"/>
                </a:lnTo>
                <a:lnTo>
                  <a:pt x="4305" y="18203"/>
                </a:lnTo>
                <a:lnTo>
                  <a:pt x="3957" y="19292"/>
                </a:lnTo>
                <a:lnTo>
                  <a:pt x="703" y="19292"/>
                </a:lnTo>
                <a:lnTo>
                  <a:pt x="198" y="20348"/>
                </a:lnTo>
                <a:lnTo>
                  <a:pt x="3620" y="20348"/>
                </a:lnTo>
                <a:lnTo>
                  <a:pt x="3214" y="21600"/>
                </a:lnTo>
                <a:lnTo>
                  <a:pt x="5742" y="21600"/>
                </a:lnTo>
                <a:lnTo>
                  <a:pt x="6009" y="20348"/>
                </a:lnTo>
                <a:lnTo>
                  <a:pt x="15579" y="20348"/>
                </a:lnTo>
                <a:lnTo>
                  <a:pt x="15848" y="21600"/>
                </a:lnTo>
                <a:lnTo>
                  <a:pt x="18377" y="21600"/>
                </a:lnTo>
                <a:lnTo>
                  <a:pt x="17971" y="20348"/>
                </a:lnTo>
                <a:lnTo>
                  <a:pt x="21392" y="20348"/>
                </a:lnTo>
                <a:lnTo>
                  <a:pt x="20897" y="19292"/>
                </a:lnTo>
                <a:lnTo>
                  <a:pt x="17643" y="19292"/>
                </a:lnTo>
                <a:lnTo>
                  <a:pt x="17295" y="18203"/>
                </a:lnTo>
                <a:lnTo>
                  <a:pt x="20379" y="18203"/>
                </a:lnTo>
                <a:lnTo>
                  <a:pt x="19964" y="17340"/>
                </a:lnTo>
                <a:lnTo>
                  <a:pt x="17007" y="17340"/>
                </a:lnTo>
                <a:lnTo>
                  <a:pt x="16719" y="16439"/>
                </a:lnTo>
                <a:lnTo>
                  <a:pt x="19536" y="16439"/>
                </a:lnTo>
                <a:lnTo>
                  <a:pt x="19189" y="15718"/>
                </a:lnTo>
                <a:lnTo>
                  <a:pt x="2411" y="15718"/>
                </a:lnTo>
                <a:close/>
                <a:moveTo>
                  <a:pt x="6852" y="16439"/>
                </a:moveTo>
                <a:lnTo>
                  <a:pt x="14736" y="16439"/>
                </a:lnTo>
                <a:lnTo>
                  <a:pt x="14934" y="17340"/>
                </a:lnTo>
                <a:lnTo>
                  <a:pt x="6654" y="17340"/>
                </a:lnTo>
                <a:lnTo>
                  <a:pt x="6852" y="16439"/>
                </a:lnTo>
                <a:close/>
                <a:moveTo>
                  <a:pt x="6477" y="18203"/>
                </a:moveTo>
                <a:lnTo>
                  <a:pt x="15123" y="18203"/>
                </a:lnTo>
                <a:lnTo>
                  <a:pt x="15362" y="19292"/>
                </a:lnTo>
                <a:lnTo>
                  <a:pt x="6238" y="19292"/>
                </a:lnTo>
                <a:lnTo>
                  <a:pt x="6477" y="18203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18522534" y="5013953"/>
            <a:ext cx="750373" cy="920656"/>
          </a:xfrm>
          <a:custGeom>
            <a:avLst/>
            <a:gdLst/>
            <a:ahLst/>
            <a:cxnLst/>
            <a:rect l="l" t="t" r="r" b="b"/>
            <a:pathLst>
              <a:path w="21325" h="21600" extrusionOk="0">
                <a:moveTo>
                  <a:pt x="10666" y="0"/>
                </a:moveTo>
                <a:cubicBezTo>
                  <a:pt x="2921" y="0"/>
                  <a:pt x="1259" y="2555"/>
                  <a:pt x="1259" y="2555"/>
                </a:cubicBezTo>
                <a:cubicBezTo>
                  <a:pt x="-134" y="6373"/>
                  <a:pt x="4" y="16853"/>
                  <a:pt x="4" y="16853"/>
                </a:cubicBezTo>
                <a:lnTo>
                  <a:pt x="4" y="18004"/>
                </a:lnTo>
                <a:cubicBezTo>
                  <a:pt x="4" y="18004"/>
                  <a:pt x="4" y="18598"/>
                  <a:pt x="855" y="18598"/>
                </a:cubicBezTo>
                <a:cubicBezTo>
                  <a:pt x="979" y="18598"/>
                  <a:pt x="1286" y="18598"/>
                  <a:pt x="1711" y="18598"/>
                </a:cubicBezTo>
                <a:lnTo>
                  <a:pt x="1711" y="20191"/>
                </a:lnTo>
                <a:cubicBezTo>
                  <a:pt x="1711" y="20969"/>
                  <a:pt x="2476" y="21600"/>
                  <a:pt x="3418" y="21600"/>
                </a:cubicBezTo>
                <a:cubicBezTo>
                  <a:pt x="4360" y="21600"/>
                  <a:pt x="5127" y="20969"/>
                  <a:pt x="5127" y="20191"/>
                </a:cubicBezTo>
                <a:lnTo>
                  <a:pt x="5127" y="18598"/>
                </a:lnTo>
                <a:cubicBezTo>
                  <a:pt x="7776" y="18598"/>
                  <a:pt x="10660" y="18598"/>
                  <a:pt x="10660" y="18598"/>
                </a:cubicBezTo>
                <a:cubicBezTo>
                  <a:pt x="10660" y="18598"/>
                  <a:pt x="13544" y="18598"/>
                  <a:pt x="16193" y="18598"/>
                </a:cubicBezTo>
                <a:lnTo>
                  <a:pt x="16193" y="20191"/>
                </a:lnTo>
                <a:cubicBezTo>
                  <a:pt x="16193" y="20969"/>
                  <a:pt x="16958" y="21600"/>
                  <a:pt x="17900" y="21600"/>
                </a:cubicBezTo>
                <a:cubicBezTo>
                  <a:pt x="18842" y="21600"/>
                  <a:pt x="19607" y="20969"/>
                  <a:pt x="19607" y="20191"/>
                </a:cubicBezTo>
                <a:lnTo>
                  <a:pt x="19607" y="18598"/>
                </a:lnTo>
                <a:cubicBezTo>
                  <a:pt x="20032" y="18598"/>
                  <a:pt x="20341" y="18598"/>
                  <a:pt x="20465" y="18598"/>
                </a:cubicBezTo>
                <a:cubicBezTo>
                  <a:pt x="21316" y="18598"/>
                  <a:pt x="21316" y="18004"/>
                  <a:pt x="21316" y="18004"/>
                </a:cubicBezTo>
                <a:lnTo>
                  <a:pt x="21316" y="16853"/>
                </a:lnTo>
                <a:cubicBezTo>
                  <a:pt x="21329" y="16853"/>
                  <a:pt x="21466" y="6373"/>
                  <a:pt x="20073" y="2555"/>
                </a:cubicBezTo>
                <a:cubicBezTo>
                  <a:pt x="20073" y="2555"/>
                  <a:pt x="18411" y="0"/>
                  <a:pt x="10666" y="0"/>
                </a:cubicBezTo>
                <a:close/>
                <a:moveTo>
                  <a:pt x="5885" y="2224"/>
                </a:moveTo>
                <a:lnTo>
                  <a:pt x="10666" y="2224"/>
                </a:lnTo>
                <a:lnTo>
                  <a:pt x="15447" y="2224"/>
                </a:lnTo>
                <a:cubicBezTo>
                  <a:pt x="15447" y="2224"/>
                  <a:pt x="15401" y="2965"/>
                  <a:pt x="14505" y="2965"/>
                </a:cubicBezTo>
                <a:lnTo>
                  <a:pt x="10666" y="2965"/>
                </a:lnTo>
                <a:lnTo>
                  <a:pt x="6827" y="2965"/>
                </a:lnTo>
                <a:cubicBezTo>
                  <a:pt x="5931" y="2965"/>
                  <a:pt x="5885" y="2224"/>
                  <a:pt x="5885" y="2224"/>
                </a:cubicBezTo>
                <a:close/>
                <a:moveTo>
                  <a:pt x="4800" y="4411"/>
                </a:moveTo>
                <a:lnTo>
                  <a:pt x="10666" y="4411"/>
                </a:lnTo>
                <a:lnTo>
                  <a:pt x="16526" y="4411"/>
                </a:lnTo>
                <a:cubicBezTo>
                  <a:pt x="18410" y="4411"/>
                  <a:pt x="18568" y="5562"/>
                  <a:pt x="18568" y="5562"/>
                </a:cubicBezTo>
                <a:lnTo>
                  <a:pt x="19196" y="10098"/>
                </a:lnTo>
                <a:cubicBezTo>
                  <a:pt x="19196" y="10098"/>
                  <a:pt x="19294" y="10746"/>
                  <a:pt x="18117" y="10746"/>
                </a:cubicBezTo>
                <a:lnTo>
                  <a:pt x="10666" y="10746"/>
                </a:lnTo>
                <a:lnTo>
                  <a:pt x="3209" y="10746"/>
                </a:lnTo>
                <a:cubicBezTo>
                  <a:pt x="2032" y="10746"/>
                  <a:pt x="2130" y="10098"/>
                  <a:pt x="2130" y="10098"/>
                </a:cubicBezTo>
                <a:lnTo>
                  <a:pt x="2758" y="5562"/>
                </a:lnTo>
                <a:cubicBezTo>
                  <a:pt x="2758" y="5562"/>
                  <a:pt x="2916" y="4411"/>
                  <a:pt x="4800" y="4411"/>
                </a:cubicBezTo>
                <a:close/>
                <a:moveTo>
                  <a:pt x="3955" y="12960"/>
                </a:moveTo>
                <a:cubicBezTo>
                  <a:pt x="4727" y="12960"/>
                  <a:pt x="5347" y="13474"/>
                  <a:pt x="5347" y="14111"/>
                </a:cubicBezTo>
                <a:cubicBezTo>
                  <a:pt x="5347" y="14748"/>
                  <a:pt x="4721" y="15260"/>
                  <a:pt x="3955" y="15260"/>
                </a:cubicBezTo>
                <a:cubicBezTo>
                  <a:pt x="3190" y="15260"/>
                  <a:pt x="2561" y="14748"/>
                  <a:pt x="2561" y="14111"/>
                </a:cubicBezTo>
                <a:cubicBezTo>
                  <a:pt x="2561" y="13474"/>
                  <a:pt x="3184" y="12960"/>
                  <a:pt x="3955" y="12960"/>
                </a:cubicBezTo>
                <a:close/>
                <a:moveTo>
                  <a:pt x="17383" y="12965"/>
                </a:moveTo>
                <a:cubicBezTo>
                  <a:pt x="18155" y="12965"/>
                  <a:pt x="18777" y="13479"/>
                  <a:pt x="18777" y="14116"/>
                </a:cubicBezTo>
                <a:cubicBezTo>
                  <a:pt x="18777" y="14753"/>
                  <a:pt x="18155" y="15265"/>
                  <a:pt x="17383" y="15265"/>
                </a:cubicBezTo>
                <a:cubicBezTo>
                  <a:pt x="16611" y="15265"/>
                  <a:pt x="15991" y="14748"/>
                  <a:pt x="15991" y="14116"/>
                </a:cubicBezTo>
                <a:cubicBezTo>
                  <a:pt x="15991" y="13484"/>
                  <a:pt x="16611" y="12965"/>
                  <a:pt x="17383" y="12965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18442514" y="7459740"/>
            <a:ext cx="910413" cy="765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44" y="0"/>
                </a:moveTo>
                <a:cubicBezTo>
                  <a:pt x="8777" y="0"/>
                  <a:pt x="8642" y="160"/>
                  <a:pt x="8642" y="359"/>
                </a:cubicBezTo>
                <a:lnTo>
                  <a:pt x="8642" y="1331"/>
                </a:lnTo>
                <a:lnTo>
                  <a:pt x="4191" y="1331"/>
                </a:lnTo>
                <a:cubicBezTo>
                  <a:pt x="4024" y="1331"/>
                  <a:pt x="3847" y="1484"/>
                  <a:pt x="3793" y="1670"/>
                </a:cubicBezTo>
                <a:lnTo>
                  <a:pt x="1740" y="8743"/>
                </a:lnTo>
                <a:cubicBezTo>
                  <a:pt x="1724" y="8795"/>
                  <a:pt x="1723" y="8846"/>
                  <a:pt x="1728" y="8898"/>
                </a:cubicBezTo>
                <a:cubicBezTo>
                  <a:pt x="697" y="9662"/>
                  <a:pt x="0" y="11017"/>
                  <a:pt x="0" y="12566"/>
                </a:cubicBezTo>
                <a:lnTo>
                  <a:pt x="0" y="13260"/>
                </a:lnTo>
                <a:cubicBezTo>
                  <a:pt x="0" y="14584"/>
                  <a:pt x="507" y="15766"/>
                  <a:pt x="1301" y="16563"/>
                </a:cubicBezTo>
                <a:lnTo>
                  <a:pt x="1301" y="19440"/>
                </a:lnTo>
                <a:cubicBezTo>
                  <a:pt x="1301" y="20628"/>
                  <a:pt x="2113" y="21600"/>
                  <a:pt x="3118" y="21600"/>
                </a:cubicBezTo>
                <a:cubicBezTo>
                  <a:pt x="4117" y="21600"/>
                  <a:pt x="4932" y="20635"/>
                  <a:pt x="4932" y="19440"/>
                </a:cubicBezTo>
                <a:lnTo>
                  <a:pt x="4932" y="17577"/>
                </a:lnTo>
                <a:lnTo>
                  <a:pt x="16680" y="17577"/>
                </a:lnTo>
                <a:lnTo>
                  <a:pt x="16680" y="19440"/>
                </a:lnTo>
                <a:cubicBezTo>
                  <a:pt x="16680" y="20628"/>
                  <a:pt x="17490" y="21600"/>
                  <a:pt x="18494" y="21600"/>
                </a:cubicBezTo>
                <a:cubicBezTo>
                  <a:pt x="19494" y="21600"/>
                  <a:pt x="20309" y="20635"/>
                  <a:pt x="20309" y="19440"/>
                </a:cubicBezTo>
                <a:lnTo>
                  <a:pt x="20309" y="16563"/>
                </a:lnTo>
                <a:cubicBezTo>
                  <a:pt x="21092" y="15766"/>
                  <a:pt x="21600" y="14577"/>
                  <a:pt x="21600" y="13260"/>
                </a:cubicBezTo>
                <a:lnTo>
                  <a:pt x="21600" y="12566"/>
                </a:lnTo>
                <a:cubicBezTo>
                  <a:pt x="21600" y="11017"/>
                  <a:pt x="20903" y="9656"/>
                  <a:pt x="19872" y="8898"/>
                </a:cubicBezTo>
                <a:cubicBezTo>
                  <a:pt x="19877" y="8846"/>
                  <a:pt x="19878" y="8795"/>
                  <a:pt x="19861" y="8743"/>
                </a:cubicBezTo>
                <a:lnTo>
                  <a:pt x="17809" y="1670"/>
                </a:lnTo>
                <a:cubicBezTo>
                  <a:pt x="17755" y="1484"/>
                  <a:pt x="17576" y="1331"/>
                  <a:pt x="17409" y="1331"/>
                </a:cubicBezTo>
                <a:lnTo>
                  <a:pt x="12958" y="1331"/>
                </a:lnTo>
                <a:lnTo>
                  <a:pt x="12958" y="359"/>
                </a:lnTo>
                <a:cubicBezTo>
                  <a:pt x="12958" y="160"/>
                  <a:pt x="12823" y="0"/>
                  <a:pt x="12656" y="0"/>
                </a:cubicBezTo>
                <a:lnTo>
                  <a:pt x="8944" y="0"/>
                </a:lnTo>
                <a:close/>
                <a:moveTo>
                  <a:pt x="5283" y="2815"/>
                </a:moveTo>
                <a:lnTo>
                  <a:pt x="10797" y="2815"/>
                </a:lnTo>
                <a:lnTo>
                  <a:pt x="16312" y="2815"/>
                </a:lnTo>
                <a:lnTo>
                  <a:pt x="17802" y="8693"/>
                </a:lnTo>
                <a:lnTo>
                  <a:pt x="10797" y="8693"/>
                </a:lnTo>
                <a:lnTo>
                  <a:pt x="3793" y="8693"/>
                </a:lnTo>
                <a:lnTo>
                  <a:pt x="5283" y="2815"/>
                </a:lnTo>
                <a:close/>
                <a:moveTo>
                  <a:pt x="3938" y="10042"/>
                </a:moveTo>
                <a:cubicBezTo>
                  <a:pt x="4743" y="10042"/>
                  <a:pt x="5391" y="10820"/>
                  <a:pt x="5391" y="11771"/>
                </a:cubicBezTo>
                <a:cubicBezTo>
                  <a:pt x="5397" y="12728"/>
                  <a:pt x="4743" y="13497"/>
                  <a:pt x="3938" y="13497"/>
                </a:cubicBezTo>
                <a:cubicBezTo>
                  <a:pt x="3133" y="13497"/>
                  <a:pt x="2485" y="12721"/>
                  <a:pt x="2485" y="11771"/>
                </a:cubicBezTo>
                <a:cubicBezTo>
                  <a:pt x="2485" y="10813"/>
                  <a:pt x="3138" y="10042"/>
                  <a:pt x="3938" y="10042"/>
                </a:cubicBezTo>
                <a:close/>
                <a:moveTo>
                  <a:pt x="17652" y="10042"/>
                </a:moveTo>
                <a:cubicBezTo>
                  <a:pt x="18457" y="10042"/>
                  <a:pt x="19105" y="10820"/>
                  <a:pt x="19105" y="11771"/>
                </a:cubicBezTo>
                <a:cubicBezTo>
                  <a:pt x="19105" y="12728"/>
                  <a:pt x="18451" y="13497"/>
                  <a:pt x="17652" y="13497"/>
                </a:cubicBezTo>
                <a:cubicBezTo>
                  <a:pt x="16853" y="13497"/>
                  <a:pt x="16199" y="12728"/>
                  <a:pt x="16199" y="11771"/>
                </a:cubicBezTo>
                <a:cubicBezTo>
                  <a:pt x="16199" y="10813"/>
                  <a:pt x="16853" y="10042"/>
                  <a:pt x="17652" y="10042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8446794" y="3805359"/>
            <a:ext cx="874966" cy="7836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20335802" y="1110748"/>
            <a:ext cx="790886" cy="872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22158344" y="4151688"/>
            <a:ext cx="833560" cy="833722"/>
          </a:xfrm>
          <a:custGeom>
            <a:avLst/>
            <a:gdLst/>
            <a:ahLst/>
            <a:cxnLst/>
            <a:rect l="l" t="t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22282431" y="2727444"/>
            <a:ext cx="585383" cy="98167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cubicBezTo>
                  <a:pt x="404" y="0"/>
                  <a:pt x="0" y="242"/>
                  <a:pt x="0" y="537"/>
                </a:cubicBezTo>
                <a:lnTo>
                  <a:pt x="0" y="901"/>
                </a:lnTo>
                <a:cubicBezTo>
                  <a:pt x="0" y="1196"/>
                  <a:pt x="404" y="1438"/>
                  <a:pt x="898" y="1438"/>
                </a:cubicBezTo>
                <a:lnTo>
                  <a:pt x="20702" y="1438"/>
                </a:lnTo>
                <a:cubicBezTo>
                  <a:pt x="21196" y="1438"/>
                  <a:pt x="21600" y="1196"/>
                  <a:pt x="21600" y="901"/>
                </a:cubicBezTo>
                <a:lnTo>
                  <a:pt x="21600" y="537"/>
                </a:lnTo>
                <a:cubicBezTo>
                  <a:pt x="21600" y="242"/>
                  <a:pt x="21196" y="0"/>
                  <a:pt x="20702" y="0"/>
                </a:cubicBezTo>
                <a:lnTo>
                  <a:pt x="898" y="0"/>
                </a:lnTo>
                <a:close/>
                <a:moveTo>
                  <a:pt x="2670" y="2035"/>
                </a:moveTo>
                <a:cubicBezTo>
                  <a:pt x="2211" y="2035"/>
                  <a:pt x="1818" y="2231"/>
                  <a:pt x="1734" y="2499"/>
                </a:cubicBezTo>
                <a:cubicBezTo>
                  <a:pt x="1688" y="2648"/>
                  <a:pt x="678" y="6175"/>
                  <a:pt x="7600" y="10445"/>
                </a:cubicBezTo>
                <a:lnTo>
                  <a:pt x="7609" y="10452"/>
                </a:lnTo>
                <a:cubicBezTo>
                  <a:pt x="7626" y="10469"/>
                  <a:pt x="7637" y="10489"/>
                  <a:pt x="7652" y="10509"/>
                </a:cubicBezTo>
                <a:lnTo>
                  <a:pt x="7657" y="10516"/>
                </a:lnTo>
                <a:cubicBezTo>
                  <a:pt x="7692" y="10583"/>
                  <a:pt x="7734" y="10686"/>
                  <a:pt x="7739" y="10800"/>
                </a:cubicBezTo>
                <a:cubicBezTo>
                  <a:pt x="7733" y="10917"/>
                  <a:pt x="7692" y="11018"/>
                  <a:pt x="7657" y="11084"/>
                </a:cubicBezTo>
                <a:lnTo>
                  <a:pt x="7654" y="11089"/>
                </a:lnTo>
                <a:cubicBezTo>
                  <a:pt x="7640" y="11110"/>
                  <a:pt x="7626" y="11130"/>
                  <a:pt x="7609" y="11148"/>
                </a:cubicBezTo>
                <a:lnTo>
                  <a:pt x="7603" y="11153"/>
                </a:lnTo>
                <a:cubicBezTo>
                  <a:pt x="678" y="15424"/>
                  <a:pt x="1688" y="18954"/>
                  <a:pt x="1734" y="19102"/>
                </a:cubicBezTo>
                <a:cubicBezTo>
                  <a:pt x="1818" y="19371"/>
                  <a:pt x="2211" y="19565"/>
                  <a:pt x="2670" y="19565"/>
                </a:cubicBezTo>
                <a:lnTo>
                  <a:pt x="18930" y="19565"/>
                </a:lnTo>
                <a:cubicBezTo>
                  <a:pt x="19389" y="19565"/>
                  <a:pt x="19782" y="19371"/>
                  <a:pt x="19866" y="19102"/>
                </a:cubicBezTo>
                <a:cubicBezTo>
                  <a:pt x="19912" y="18954"/>
                  <a:pt x="20920" y="15426"/>
                  <a:pt x="13997" y="11155"/>
                </a:cubicBezTo>
                <a:lnTo>
                  <a:pt x="13991" y="11148"/>
                </a:lnTo>
                <a:cubicBezTo>
                  <a:pt x="13974" y="11131"/>
                  <a:pt x="13962" y="11113"/>
                  <a:pt x="13948" y="11092"/>
                </a:cubicBezTo>
                <a:lnTo>
                  <a:pt x="13943" y="11084"/>
                </a:lnTo>
                <a:cubicBezTo>
                  <a:pt x="13908" y="11018"/>
                  <a:pt x="13866" y="10915"/>
                  <a:pt x="13861" y="10802"/>
                </a:cubicBezTo>
                <a:cubicBezTo>
                  <a:pt x="13866" y="10684"/>
                  <a:pt x="13908" y="10584"/>
                  <a:pt x="13943" y="10518"/>
                </a:cubicBezTo>
                <a:lnTo>
                  <a:pt x="13946" y="10511"/>
                </a:lnTo>
                <a:cubicBezTo>
                  <a:pt x="13960" y="10490"/>
                  <a:pt x="13974" y="10470"/>
                  <a:pt x="13991" y="10452"/>
                </a:cubicBezTo>
                <a:lnTo>
                  <a:pt x="13997" y="10447"/>
                </a:lnTo>
                <a:cubicBezTo>
                  <a:pt x="20922" y="6176"/>
                  <a:pt x="19912" y="2648"/>
                  <a:pt x="19866" y="2499"/>
                </a:cubicBezTo>
                <a:cubicBezTo>
                  <a:pt x="19782" y="2231"/>
                  <a:pt x="19389" y="2035"/>
                  <a:pt x="18930" y="2035"/>
                </a:cubicBezTo>
                <a:lnTo>
                  <a:pt x="2670" y="2035"/>
                </a:lnTo>
                <a:close/>
                <a:moveTo>
                  <a:pt x="3562" y="3170"/>
                </a:moveTo>
                <a:lnTo>
                  <a:pt x="18038" y="3170"/>
                </a:lnTo>
                <a:cubicBezTo>
                  <a:pt x="18033" y="3525"/>
                  <a:pt x="17958" y="4064"/>
                  <a:pt x="17658" y="4738"/>
                </a:cubicBezTo>
                <a:cubicBezTo>
                  <a:pt x="17139" y="5903"/>
                  <a:pt x="15820" y="7716"/>
                  <a:pt x="12489" y="9742"/>
                </a:cubicBezTo>
                <a:cubicBezTo>
                  <a:pt x="12423" y="9782"/>
                  <a:pt x="12368" y="9829"/>
                  <a:pt x="12325" y="9879"/>
                </a:cubicBezTo>
                <a:cubicBezTo>
                  <a:pt x="12317" y="9888"/>
                  <a:pt x="12253" y="9965"/>
                  <a:pt x="12180" y="10087"/>
                </a:cubicBezTo>
                <a:cubicBezTo>
                  <a:pt x="12034" y="10297"/>
                  <a:pt x="11957" y="10524"/>
                  <a:pt x="11956" y="10759"/>
                </a:cubicBezTo>
                <a:cubicBezTo>
                  <a:pt x="11956" y="10768"/>
                  <a:pt x="11956" y="10776"/>
                  <a:pt x="11956" y="10785"/>
                </a:cubicBezTo>
                <a:lnTo>
                  <a:pt x="11956" y="10815"/>
                </a:lnTo>
                <a:cubicBezTo>
                  <a:pt x="11956" y="10824"/>
                  <a:pt x="11956" y="10832"/>
                  <a:pt x="11956" y="10837"/>
                </a:cubicBezTo>
                <a:cubicBezTo>
                  <a:pt x="11957" y="11075"/>
                  <a:pt x="12034" y="11303"/>
                  <a:pt x="12177" y="11510"/>
                </a:cubicBezTo>
                <a:cubicBezTo>
                  <a:pt x="12252" y="11635"/>
                  <a:pt x="12317" y="11714"/>
                  <a:pt x="12325" y="11723"/>
                </a:cubicBezTo>
                <a:cubicBezTo>
                  <a:pt x="12368" y="11772"/>
                  <a:pt x="12423" y="11817"/>
                  <a:pt x="12489" y="11858"/>
                </a:cubicBezTo>
                <a:cubicBezTo>
                  <a:pt x="15820" y="13884"/>
                  <a:pt x="17139" y="15699"/>
                  <a:pt x="17658" y="16863"/>
                </a:cubicBezTo>
                <a:cubicBezTo>
                  <a:pt x="17959" y="17538"/>
                  <a:pt x="18033" y="18076"/>
                  <a:pt x="18038" y="18430"/>
                </a:cubicBezTo>
                <a:lnTo>
                  <a:pt x="3562" y="18430"/>
                </a:lnTo>
                <a:cubicBezTo>
                  <a:pt x="3567" y="18075"/>
                  <a:pt x="3642" y="17536"/>
                  <a:pt x="3942" y="16862"/>
                </a:cubicBezTo>
                <a:cubicBezTo>
                  <a:pt x="4461" y="15697"/>
                  <a:pt x="5780" y="13884"/>
                  <a:pt x="9111" y="11858"/>
                </a:cubicBezTo>
                <a:cubicBezTo>
                  <a:pt x="9177" y="11817"/>
                  <a:pt x="9232" y="11771"/>
                  <a:pt x="9275" y="11721"/>
                </a:cubicBezTo>
                <a:cubicBezTo>
                  <a:pt x="9283" y="11713"/>
                  <a:pt x="9348" y="11635"/>
                  <a:pt x="9420" y="11513"/>
                </a:cubicBezTo>
                <a:cubicBezTo>
                  <a:pt x="9566" y="11303"/>
                  <a:pt x="9643" y="11076"/>
                  <a:pt x="9644" y="10841"/>
                </a:cubicBezTo>
                <a:cubicBezTo>
                  <a:pt x="9644" y="10832"/>
                  <a:pt x="9644" y="10824"/>
                  <a:pt x="9644" y="10815"/>
                </a:cubicBezTo>
                <a:lnTo>
                  <a:pt x="9644" y="10785"/>
                </a:lnTo>
                <a:cubicBezTo>
                  <a:pt x="9644" y="10776"/>
                  <a:pt x="9644" y="10768"/>
                  <a:pt x="9644" y="10763"/>
                </a:cubicBezTo>
                <a:cubicBezTo>
                  <a:pt x="9643" y="10525"/>
                  <a:pt x="9566" y="10297"/>
                  <a:pt x="9423" y="10090"/>
                </a:cubicBezTo>
                <a:cubicBezTo>
                  <a:pt x="9348" y="9964"/>
                  <a:pt x="9283" y="9888"/>
                  <a:pt x="9275" y="9879"/>
                </a:cubicBezTo>
                <a:cubicBezTo>
                  <a:pt x="9232" y="9829"/>
                  <a:pt x="9177" y="9783"/>
                  <a:pt x="9111" y="9742"/>
                </a:cubicBezTo>
                <a:cubicBezTo>
                  <a:pt x="5780" y="7716"/>
                  <a:pt x="4461" y="5903"/>
                  <a:pt x="3942" y="4738"/>
                </a:cubicBezTo>
                <a:cubicBezTo>
                  <a:pt x="3641" y="4064"/>
                  <a:pt x="3567" y="3525"/>
                  <a:pt x="3562" y="3170"/>
                </a:cubicBezTo>
                <a:close/>
                <a:moveTo>
                  <a:pt x="10800" y="12519"/>
                </a:moveTo>
                <a:cubicBezTo>
                  <a:pt x="10624" y="12512"/>
                  <a:pt x="10439" y="12534"/>
                  <a:pt x="10293" y="12618"/>
                </a:cubicBezTo>
                <a:lnTo>
                  <a:pt x="10296" y="12620"/>
                </a:lnTo>
                <a:cubicBezTo>
                  <a:pt x="4812" y="15292"/>
                  <a:pt x="5628" y="17483"/>
                  <a:pt x="5665" y="17575"/>
                </a:cubicBezTo>
                <a:lnTo>
                  <a:pt x="5707" y="17678"/>
                </a:lnTo>
                <a:lnTo>
                  <a:pt x="15892" y="17678"/>
                </a:lnTo>
                <a:lnTo>
                  <a:pt x="15935" y="17575"/>
                </a:lnTo>
                <a:cubicBezTo>
                  <a:pt x="15972" y="17483"/>
                  <a:pt x="16788" y="15292"/>
                  <a:pt x="11304" y="12620"/>
                </a:cubicBezTo>
                <a:lnTo>
                  <a:pt x="11307" y="12618"/>
                </a:lnTo>
                <a:cubicBezTo>
                  <a:pt x="11161" y="12534"/>
                  <a:pt x="10976" y="12512"/>
                  <a:pt x="10800" y="12519"/>
                </a:cubicBezTo>
                <a:close/>
                <a:moveTo>
                  <a:pt x="898" y="20164"/>
                </a:moveTo>
                <a:cubicBezTo>
                  <a:pt x="404" y="20164"/>
                  <a:pt x="0" y="20404"/>
                  <a:pt x="0" y="20699"/>
                </a:cubicBezTo>
                <a:lnTo>
                  <a:pt x="0" y="21064"/>
                </a:lnTo>
                <a:cubicBezTo>
                  <a:pt x="0" y="21359"/>
                  <a:pt x="404" y="21600"/>
                  <a:pt x="898" y="21600"/>
                </a:cubicBezTo>
                <a:lnTo>
                  <a:pt x="20702" y="21600"/>
                </a:lnTo>
                <a:cubicBezTo>
                  <a:pt x="21196" y="21600"/>
                  <a:pt x="21600" y="21359"/>
                  <a:pt x="21600" y="21064"/>
                </a:cubicBezTo>
                <a:lnTo>
                  <a:pt x="21600" y="20699"/>
                </a:lnTo>
                <a:cubicBezTo>
                  <a:pt x="21600" y="20404"/>
                  <a:pt x="21196" y="20164"/>
                  <a:pt x="20702" y="20164"/>
                </a:cubicBezTo>
                <a:lnTo>
                  <a:pt x="898" y="20164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22290698" y="1206384"/>
            <a:ext cx="568849" cy="9863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20299019" y="6476908"/>
            <a:ext cx="864453" cy="800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20294972" y="3724820"/>
            <a:ext cx="872546" cy="7907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20234966" y="8840834"/>
            <a:ext cx="992555" cy="543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6520"/>
                </a:lnTo>
                <a:lnTo>
                  <a:pt x="10800" y="13043"/>
                </a:lnTo>
                <a:lnTo>
                  <a:pt x="18745" y="8243"/>
                </a:lnTo>
                <a:lnTo>
                  <a:pt x="18745" y="10509"/>
                </a:lnTo>
                <a:cubicBezTo>
                  <a:pt x="18606" y="10673"/>
                  <a:pt x="18515" y="10958"/>
                  <a:pt x="18515" y="11282"/>
                </a:cubicBezTo>
                <a:cubicBezTo>
                  <a:pt x="18515" y="11519"/>
                  <a:pt x="18563" y="11733"/>
                  <a:pt x="18644" y="11896"/>
                </a:cubicBezTo>
                <a:cubicBezTo>
                  <a:pt x="18499" y="12008"/>
                  <a:pt x="18399" y="12270"/>
                  <a:pt x="18399" y="12574"/>
                </a:cubicBezTo>
                <a:lnTo>
                  <a:pt x="18399" y="21301"/>
                </a:lnTo>
                <a:cubicBezTo>
                  <a:pt x="18553" y="21484"/>
                  <a:pt x="18772" y="21600"/>
                  <a:pt x="19018" y="21600"/>
                </a:cubicBezTo>
                <a:cubicBezTo>
                  <a:pt x="19264" y="21600"/>
                  <a:pt x="19483" y="21484"/>
                  <a:pt x="19637" y="21301"/>
                </a:cubicBezTo>
                <a:lnTo>
                  <a:pt x="19637" y="12556"/>
                </a:lnTo>
                <a:cubicBezTo>
                  <a:pt x="19637" y="12255"/>
                  <a:pt x="19538" y="11998"/>
                  <a:pt x="19396" y="11887"/>
                </a:cubicBezTo>
                <a:cubicBezTo>
                  <a:pt x="19474" y="11725"/>
                  <a:pt x="19523" y="11515"/>
                  <a:pt x="19523" y="11282"/>
                </a:cubicBezTo>
                <a:cubicBezTo>
                  <a:pt x="19523" y="10958"/>
                  <a:pt x="19430" y="10673"/>
                  <a:pt x="19292" y="10509"/>
                </a:cubicBezTo>
                <a:lnTo>
                  <a:pt x="19292" y="7913"/>
                </a:lnTo>
                <a:lnTo>
                  <a:pt x="21600" y="6520"/>
                </a:lnTo>
                <a:lnTo>
                  <a:pt x="10800" y="0"/>
                </a:lnTo>
                <a:close/>
                <a:moveTo>
                  <a:pt x="10819" y="5598"/>
                </a:moveTo>
                <a:cubicBezTo>
                  <a:pt x="11223" y="5598"/>
                  <a:pt x="11551" y="5819"/>
                  <a:pt x="11551" y="6091"/>
                </a:cubicBezTo>
                <a:cubicBezTo>
                  <a:pt x="11551" y="6364"/>
                  <a:pt x="11223" y="6584"/>
                  <a:pt x="10819" y="6584"/>
                </a:cubicBezTo>
                <a:cubicBezTo>
                  <a:pt x="10414" y="6584"/>
                  <a:pt x="10084" y="6364"/>
                  <a:pt x="10084" y="6091"/>
                </a:cubicBezTo>
                <a:cubicBezTo>
                  <a:pt x="10084" y="5819"/>
                  <a:pt x="10414" y="5598"/>
                  <a:pt x="10819" y="5598"/>
                </a:cubicBezTo>
                <a:close/>
                <a:moveTo>
                  <a:pt x="16068" y="10691"/>
                </a:moveTo>
                <a:lnTo>
                  <a:pt x="10800" y="13872"/>
                </a:lnTo>
                <a:lnTo>
                  <a:pt x="5535" y="10694"/>
                </a:lnTo>
                <a:cubicBezTo>
                  <a:pt x="4861" y="12240"/>
                  <a:pt x="4431" y="14116"/>
                  <a:pt x="4188" y="16122"/>
                </a:cubicBezTo>
                <a:cubicBezTo>
                  <a:pt x="6908" y="16652"/>
                  <a:pt x="9240" y="18095"/>
                  <a:pt x="10748" y="20074"/>
                </a:cubicBezTo>
                <a:cubicBezTo>
                  <a:pt x="12275" y="18069"/>
                  <a:pt x="14648" y="16613"/>
                  <a:pt x="17413" y="16101"/>
                </a:cubicBezTo>
                <a:cubicBezTo>
                  <a:pt x="17170" y="14102"/>
                  <a:pt x="16740" y="12232"/>
                  <a:pt x="16068" y="10691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20276038" y="7689517"/>
            <a:ext cx="910413" cy="739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8703"/>
                </a:lnTo>
                <a:lnTo>
                  <a:pt x="0" y="17407"/>
                </a:lnTo>
                <a:cubicBezTo>
                  <a:pt x="7892" y="17407"/>
                  <a:pt x="10521" y="21600"/>
                  <a:pt x="10521" y="21600"/>
                </a:cubicBezTo>
                <a:lnTo>
                  <a:pt x="10521" y="13417"/>
                </a:lnTo>
                <a:lnTo>
                  <a:pt x="10521" y="5233"/>
                </a:lnTo>
                <a:cubicBezTo>
                  <a:pt x="10521" y="5233"/>
                  <a:pt x="7892" y="0"/>
                  <a:pt x="0" y="0"/>
                </a:cubicBezTo>
                <a:close/>
                <a:moveTo>
                  <a:pt x="21600" y="0"/>
                </a:moveTo>
                <a:cubicBezTo>
                  <a:pt x="13708" y="0"/>
                  <a:pt x="11079" y="5233"/>
                  <a:pt x="11079" y="5233"/>
                </a:cubicBezTo>
                <a:lnTo>
                  <a:pt x="11079" y="13417"/>
                </a:lnTo>
                <a:lnTo>
                  <a:pt x="11079" y="21600"/>
                </a:lnTo>
                <a:cubicBezTo>
                  <a:pt x="11079" y="21600"/>
                  <a:pt x="13708" y="17407"/>
                  <a:pt x="21600" y="17407"/>
                </a:cubicBezTo>
                <a:lnTo>
                  <a:pt x="21600" y="8703"/>
                </a:lnTo>
                <a:lnTo>
                  <a:pt x="21600" y="0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22158303" y="7383626"/>
            <a:ext cx="833641" cy="8336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1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1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899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899"/>
                </a:cubicBezTo>
                <a:close/>
                <a:moveTo>
                  <a:pt x="18757" y="5899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899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3" y="10545"/>
                </a:cubicBezTo>
                <a:cubicBezTo>
                  <a:pt x="10402" y="10686"/>
                  <a:pt x="10402" y="10915"/>
                  <a:pt x="10543" y="11057"/>
                </a:cubicBezTo>
                <a:cubicBezTo>
                  <a:pt x="10685" y="11198"/>
                  <a:pt x="10915" y="11198"/>
                  <a:pt x="11057" y="11057"/>
                </a:cubicBezTo>
                <a:cubicBezTo>
                  <a:pt x="11198" y="10915"/>
                  <a:pt x="11198" y="10686"/>
                  <a:pt x="11057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7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7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22080134" y="6459918"/>
            <a:ext cx="989978" cy="554550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22118984" y="5354567"/>
            <a:ext cx="912280" cy="736194"/>
          </a:xfrm>
          <a:custGeom>
            <a:avLst/>
            <a:gdLst/>
            <a:ahLst/>
            <a:cxnLst/>
            <a:rect l="l" t="t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20313870" y="5078250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20313870" y="2437718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/>
        </p:nvSpPr>
        <p:spPr>
          <a:xfrm>
            <a:off x="1309301" y="11397979"/>
            <a:ext cx="219687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rgbClr val="FFFFFF"/>
                </a:solidFill>
                <a:latin typeface="Avenir"/>
                <a:sym typeface="Avenir"/>
              </a:rPr>
              <a:t>Udeme Billy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rgbClr val="FFFFFF"/>
                </a:solidFill>
                <a:latin typeface="Avenir"/>
                <a:sym typeface="Avenir"/>
              </a:rPr>
              <a:t>Data Science </a:t>
            </a:r>
            <a:endParaRPr dirty="0"/>
          </a:p>
        </p:txBody>
      </p:sp>
      <p:sp>
        <p:nvSpPr>
          <p:cNvPr id="175" name="Google Shape;175;p17"/>
          <p:cNvSpPr txBox="1"/>
          <p:nvPr/>
        </p:nvSpPr>
        <p:spPr>
          <a:xfrm>
            <a:off x="3376008" y="5460999"/>
            <a:ext cx="17935131" cy="279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0"/>
              <a:buFont typeface="Avenir"/>
              <a:buNone/>
            </a:pPr>
            <a:r>
              <a:rPr lang="en-US" sz="155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 / Danke!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Custom</PresentationFormat>
  <Paragraphs>34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Proxima Nova</vt:lpstr>
      <vt:lpstr>Courier New</vt:lpstr>
      <vt:lpstr>arial</vt:lpstr>
      <vt:lpstr>Avenir</vt:lpstr>
      <vt:lpstr>Helvetica Neue</vt:lpstr>
      <vt:lpstr>21_BasicWhite</vt:lpstr>
      <vt:lpstr>Data Science in 5mins. </vt:lpstr>
      <vt:lpstr> Data Science is the sexiest job of the 21st century.                                                               Harvard Business, 2012</vt:lpstr>
      <vt:lpstr>  What is included in the course content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Udeme Billy</dc:creator>
  <cp:lastModifiedBy>Udeme Billy</cp:lastModifiedBy>
  <cp:revision>17</cp:revision>
  <dcterms:modified xsi:type="dcterms:W3CDTF">2021-06-19T14:13:33Z</dcterms:modified>
</cp:coreProperties>
</file>